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Oswald Medium"/>
      <p:regular r:id="rId26"/>
      <p:bold r:id="rId27"/>
    </p:embeddedFont>
    <p:embeddedFont>
      <p:font typeface="Mulish"/>
      <p:regular r:id="rId28"/>
      <p:bold r:id="rId29"/>
      <p:italic r:id="rId30"/>
      <p:boldItalic r:id="rId31"/>
    </p:embeddedFont>
    <p:embeddedFont>
      <p:font typeface="Arial Black"/>
      <p:regular r:id="rId32"/>
    </p:embeddedFont>
    <p:embeddedFont>
      <p:font typeface="Montserrat ExtraBold"/>
      <p:bold r:id="rId33"/>
      <p:boldItalic r:id="rId34"/>
    </p:embeddedFont>
    <p:embeddedFont>
      <p:font typeface="Oswal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996">
          <p15:clr>
            <a:srgbClr val="747775"/>
          </p15:clr>
        </p15:guide>
        <p15:guide id="2" pos="7288">
          <p15:clr>
            <a:srgbClr val="747775"/>
          </p15:clr>
        </p15:guide>
        <p15:guide id="3" pos="356">
          <p15:clr>
            <a:srgbClr val="747775"/>
          </p15:clr>
        </p15:guide>
        <p15:guide id="4" orient="horz" pos="434">
          <p15:clr>
            <a:srgbClr val="747775"/>
          </p15:clr>
        </p15:guide>
        <p15:guide id="5" pos="356">
          <p15:clr>
            <a:srgbClr val="747775"/>
          </p15:clr>
        </p15:guide>
        <p15:guide id="6" pos="1818">
          <p15:clr>
            <a:srgbClr val="747775"/>
          </p15:clr>
        </p15:guide>
        <p15:guide id="7" pos="7288">
          <p15:clr>
            <a:srgbClr val="747775"/>
          </p15:clr>
        </p15:guide>
        <p15:guide id="8" orient="horz" pos="614">
          <p15:clr>
            <a:srgbClr val="747775"/>
          </p15:clr>
        </p15:guide>
        <p15:guide id="9" pos="357">
          <p15:clr>
            <a:srgbClr val="747775"/>
          </p15:clr>
        </p15:guide>
        <p15:guide id="10" pos="6683">
          <p15:clr>
            <a:srgbClr val="747775"/>
          </p15:clr>
        </p15:guide>
        <p15:guide id="11" pos="6514">
          <p15:clr>
            <a:srgbClr val="747775"/>
          </p15:clr>
        </p15:guide>
        <p15:guide id="12" pos="3840">
          <p15:clr>
            <a:srgbClr val="747775"/>
          </p15:clr>
        </p15:guide>
      </p15:sldGuideLst>
    </p:ext>
    <p:ext uri="GoogleSlidesCustomDataVersion2">
      <go:slidesCustomData xmlns:go="http://customooxmlschemas.google.com/" r:id="rId37" roundtripDataSignature="AMtx7miAa7+MieMk3myct7NXQScVMXiS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96" orient="horz"/>
        <p:guide pos="7288"/>
        <p:guide pos="356"/>
        <p:guide pos="434" orient="horz"/>
        <p:guide pos="356"/>
        <p:guide pos="1818"/>
        <p:guide pos="7288"/>
        <p:guide pos="614" orient="horz"/>
        <p:guide pos="357"/>
        <p:guide pos="6683"/>
        <p:guide pos="6514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OswaldMedium-regular.fntdata"/><Relationship Id="rId25" Type="http://schemas.openxmlformats.org/officeDocument/2006/relationships/slide" Target="slides/slide19.xml"/><Relationship Id="rId28" Type="http://schemas.openxmlformats.org/officeDocument/2006/relationships/font" Target="fonts/Mulish-regular.fntdata"/><Relationship Id="rId27" Type="http://schemas.openxmlformats.org/officeDocument/2006/relationships/font" Target="fonts/OswaldMedium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ulish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ulish-boldItalic.fntdata"/><Relationship Id="rId30" Type="http://schemas.openxmlformats.org/officeDocument/2006/relationships/font" Target="fonts/Mulish-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ExtraBold-bold.fntdata"/><Relationship Id="rId10" Type="http://schemas.openxmlformats.org/officeDocument/2006/relationships/slide" Target="slides/slide4.xml"/><Relationship Id="rId32" Type="http://schemas.openxmlformats.org/officeDocument/2006/relationships/font" Target="fonts/ArialBlack-regular.fntdata"/><Relationship Id="rId13" Type="http://schemas.openxmlformats.org/officeDocument/2006/relationships/slide" Target="slides/slide7.xml"/><Relationship Id="rId35" Type="http://schemas.openxmlformats.org/officeDocument/2006/relationships/font" Target="fonts/Oswald-regular.fntdata"/><Relationship Id="rId12" Type="http://schemas.openxmlformats.org/officeDocument/2006/relationships/slide" Target="slides/slide6.xml"/><Relationship Id="rId34" Type="http://schemas.openxmlformats.org/officeDocument/2006/relationships/font" Target="fonts/MontserratExtraBold-boldItalic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Oswald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6d339cf4f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36d339cf4f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36d339cf4f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6979acf3c2_0_5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g36979acf3c2_0_5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1100"/>
              <a:t>Interoperabilidad real</a:t>
            </a:r>
            <a:r>
              <a:rPr lang="es-CO" sz="1100"/>
              <a:t> entre distintos modos y operadores.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1100"/>
              <a:t>Neutralidad tecnológica</a:t>
            </a:r>
            <a:r>
              <a:rPr lang="es-CO" sz="1100"/>
              <a:t>: múltiples proveedores, sin dependencias.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1100"/>
              <a:t>Gobernanza pública</a:t>
            </a:r>
            <a:r>
              <a:rPr lang="es-CO" sz="1100"/>
              <a:t>: autonomía para la autoridad y entes gestores.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1100"/>
              <a:t>Facilidad de integración</a:t>
            </a:r>
            <a:r>
              <a:rPr lang="es-CO" sz="1100"/>
              <a:t> con servicios de transporte y movilidad existentes y futuros.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1100"/>
              <a:t>Adaptabilidad</a:t>
            </a:r>
            <a:r>
              <a:rPr lang="es-CO" sz="1100"/>
              <a:t> a nuevos medios de pago y tecnologías digitales.</a:t>
            </a:r>
            <a:endParaRPr/>
          </a:p>
        </p:txBody>
      </p:sp>
      <p:sp>
        <p:nvSpPr>
          <p:cNvPr id="626" name="Google Shape;626;g36979acf3c2_0_5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6979acf3c2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6" name="Google Shape;676;g36979acf3c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6c456912ee_0_2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36c456912ee_0_2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g36c456912ee_0_22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729f3f258e50758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g729f3f258e50758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729f3f258e50758_4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g729f3f258e50758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6c456912ee_0_7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/>
              <a:t>Ver qué se presenta en esta sesión.</a:t>
            </a:r>
            <a:endParaRPr/>
          </a:p>
        </p:txBody>
      </p:sp>
      <p:sp>
        <p:nvSpPr>
          <p:cNvPr id="887" name="Google Shape;887;g36c456912ee_0_7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6c456912ee_0_7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Google Shape;897;g36c456912ee_0_7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8" name="Google Shape;898;g36c456912ee_0_7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6c456912ee_0_23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1" name="Google Shape;931;g36c456912ee_0_23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CO" sz="1400"/>
              <a:t>1. Enfoque contractual basado en resultados, </a:t>
            </a:r>
            <a:r>
              <a:rPr lang="es-CO" sz="1400"/>
              <a:t>orientado al cumplimiento de funcionalidades y niveles de servicio (ANS).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-CO" sz="1400"/>
              <a:t>Se paga contra productos entregados y verificados.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-CO" sz="1400"/>
              <a:t>Se exige el cumplimiento de indicadores de desempeño definidos (ANS).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-CO" sz="1400"/>
              <a:t>Se prioriza la autonomía operativa de la ciudad al cierre del contrato.</a:t>
            </a:r>
            <a:endParaRPr/>
          </a:p>
        </p:txBody>
      </p:sp>
      <p:sp>
        <p:nvSpPr>
          <p:cNvPr id="932" name="Google Shape;932;g36c456912ee_0_23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6c456912ee_0_12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5" name="Google Shape;955;g36c456912ee_0_1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6" name="Google Shape;956;g36c456912ee_0_12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0" name="Google Shape;9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6979acf3c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g36979acf3c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62f7aacf0a_2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362f7aacf0a_2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0" name="Google Shape;380;g362f7aacf0a_2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63006cc75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g363006cc75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 sz="1100"/>
              <a:t>Diapo general de la movilidad en Bogotá con cifras de cuántos nos movemos y cómo, bonita y llamativa para dar un contexto, más visual que solo texto.</a:t>
            </a:r>
            <a:endParaRPr sz="1100"/>
          </a:p>
        </p:txBody>
      </p:sp>
      <p:sp>
        <p:nvSpPr>
          <p:cNvPr id="391" name="Google Shape;391;g363006cc75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630114e4f8_2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3630114e4f8_2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g3630114e4f8_2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6305f523af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g36305f523af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g36305f523af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63006cc759_1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g363006cc759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1" name="Google Shape;551;g363006cc759_1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63006cc759_1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Google Shape;577;g363006cc759_1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8" name="Google Shape;578;g363006cc759_1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6979acf3c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g36979acf3c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/>
              <a:t>Se sugiere aquí o como cierre de esta 1era parte.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3 imágenes 1">
  <p:cSld name="TWO_OBJECTS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/>
          <p:nvPr/>
        </p:nvSpPr>
        <p:spPr>
          <a:xfrm>
            <a:off x="3237608" y="4109825"/>
            <a:ext cx="2138100" cy="20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7"/>
          <p:cNvSpPr/>
          <p:nvPr>
            <p:ph idx="2" type="pic"/>
          </p:nvPr>
        </p:nvSpPr>
        <p:spPr>
          <a:xfrm>
            <a:off x="961225" y="1986425"/>
            <a:ext cx="2138100" cy="2067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17"/>
          <p:cNvSpPr/>
          <p:nvPr>
            <p:ph idx="3" type="pic"/>
          </p:nvPr>
        </p:nvSpPr>
        <p:spPr>
          <a:xfrm>
            <a:off x="3237625" y="1986425"/>
            <a:ext cx="2138100" cy="2067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17"/>
          <p:cNvSpPr/>
          <p:nvPr>
            <p:ph idx="4" type="pic"/>
          </p:nvPr>
        </p:nvSpPr>
        <p:spPr>
          <a:xfrm>
            <a:off x="5514013" y="1986425"/>
            <a:ext cx="2138100" cy="2067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17"/>
          <p:cNvSpPr/>
          <p:nvPr>
            <p:ph idx="5" type="pic"/>
          </p:nvPr>
        </p:nvSpPr>
        <p:spPr>
          <a:xfrm>
            <a:off x="7790413" y="1986425"/>
            <a:ext cx="2138100" cy="20670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17"/>
          <p:cNvSpPr txBox="1"/>
          <p:nvPr>
            <p:ph idx="1" type="body"/>
          </p:nvPr>
        </p:nvSpPr>
        <p:spPr>
          <a:xfrm>
            <a:off x="961300" y="4183975"/>
            <a:ext cx="21381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08" name="Google Shape;208;p17"/>
          <p:cNvSpPr txBox="1"/>
          <p:nvPr>
            <p:ph idx="6" type="body"/>
          </p:nvPr>
        </p:nvSpPr>
        <p:spPr>
          <a:xfrm>
            <a:off x="3237600" y="4183975"/>
            <a:ext cx="21381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09" name="Google Shape;209;p17"/>
          <p:cNvSpPr txBox="1"/>
          <p:nvPr>
            <p:ph idx="7" type="body"/>
          </p:nvPr>
        </p:nvSpPr>
        <p:spPr>
          <a:xfrm>
            <a:off x="5513900" y="4183975"/>
            <a:ext cx="21381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10" name="Google Shape;210;p17"/>
          <p:cNvSpPr txBox="1"/>
          <p:nvPr>
            <p:ph idx="8" type="body"/>
          </p:nvPr>
        </p:nvSpPr>
        <p:spPr>
          <a:xfrm>
            <a:off x="7790200" y="4183975"/>
            <a:ext cx="21381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11" name="Google Shape;211;p17"/>
          <p:cNvSpPr txBox="1"/>
          <p:nvPr>
            <p:ph type="title"/>
          </p:nvPr>
        </p:nvSpPr>
        <p:spPr>
          <a:xfrm>
            <a:off x="961200" y="495800"/>
            <a:ext cx="8967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17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7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mapas">
  <p:cSld name="Título y mapa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/>
          <p:nvPr>
            <p:ph type="title"/>
          </p:nvPr>
        </p:nvSpPr>
        <p:spPr>
          <a:xfrm>
            <a:off x="952425" y="834000"/>
            <a:ext cx="89790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18"/>
          <p:cNvSpPr/>
          <p:nvPr>
            <p:ph idx="2" type="pic"/>
          </p:nvPr>
        </p:nvSpPr>
        <p:spPr>
          <a:xfrm>
            <a:off x="952500" y="1881775"/>
            <a:ext cx="10287300" cy="45069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18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8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mapas 1">
  <p:cSld name="Título y mapas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/>
          <p:nvPr>
            <p:ph type="title"/>
          </p:nvPr>
        </p:nvSpPr>
        <p:spPr>
          <a:xfrm>
            <a:off x="952425" y="834000"/>
            <a:ext cx="89790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9"/>
          <p:cNvSpPr/>
          <p:nvPr>
            <p:ph idx="2" type="pic"/>
          </p:nvPr>
        </p:nvSpPr>
        <p:spPr>
          <a:xfrm>
            <a:off x="952500" y="1881775"/>
            <a:ext cx="2388600" cy="208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19"/>
          <p:cNvSpPr/>
          <p:nvPr>
            <p:ph idx="3" type="pic"/>
          </p:nvPr>
        </p:nvSpPr>
        <p:spPr>
          <a:xfrm>
            <a:off x="3585400" y="1881775"/>
            <a:ext cx="2388600" cy="208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19"/>
          <p:cNvSpPr/>
          <p:nvPr>
            <p:ph idx="4" type="pic"/>
          </p:nvPr>
        </p:nvSpPr>
        <p:spPr>
          <a:xfrm>
            <a:off x="8851200" y="1881775"/>
            <a:ext cx="2388600" cy="208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19"/>
          <p:cNvSpPr/>
          <p:nvPr>
            <p:ph idx="5" type="pic"/>
          </p:nvPr>
        </p:nvSpPr>
        <p:spPr>
          <a:xfrm>
            <a:off x="6218300" y="1881775"/>
            <a:ext cx="2388600" cy="208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9"/>
          <p:cNvSpPr txBox="1"/>
          <p:nvPr>
            <p:ph idx="1" type="body"/>
          </p:nvPr>
        </p:nvSpPr>
        <p:spPr>
          <a:xfrm>
            <a:off x="952500" y="4204750"/>
            <a:ext cx="2388600" cy="21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6" name="Google Shape;226;p19"/>
          <p:cNvSpPr txBox="1"/>
          <p:nvPr>
            <p:ph idx="6" type="body"/>
          </p:nvPr>
        </p:nvSpPr>
        <p:spPr>
          <a:xfrm>
            <a:off x="3585400" y="4204750"/>
            <a:ext cx="2388600" cy="21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7" name="Google Shape;227;p19"/>
          <p:cNvSpPr txBox="1"/>
          <p:nvPr>
            <p:ph idx="7" type="body"/>
          </p:nvPr>
        </p:nvSpPr>
        <p:spPr>
          <a:xfrm>
            <a:off x="6218300" y="4204750"/>
            <a:ext cx="2388600" cy="21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8" name="Google Shape;228;p19"/>
          <p:cNvSpPr txBox="1"/>
          <p:nvPr>
            <p:ph idx="8" type="body"/>
          </p:nvPr>
        </p:nvSpPr>
        <p:spPr>
          <a:xfrm>
            <a:off x="8851200" y="4204750"/>
            <a:ext cx="2388600" cy="21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111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00"/>
              <a:buChar char="•"/>
              <a:defRPr sz="13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229" name="Google Shape;229;p19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9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>
  <p:cSld name="TWO_OBJECT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idx="1" type="body"/>
          </p:nvPr>
        </p:nvSpPr>
        <p:spPr>
          <a:xfrm>
            <a:off x="961200" y="1974700"/>
            <a:ext cx="43503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233" name="Google Shape;233;p22"/>
          <p:cNvSpPr txBox="1"/>
          <p:nvPr>
            <p:ph idx="2" type="body"/>
          </p:nvPr>
        </p:nvSpPr>
        <p:spPr>
          <a:xfrm>
            <a:off x="5578200" y="1974700"/>
            <a:ext cx="43503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234" name="Google Shape;234;p22"/>
          <p:cNvSpPr txBox="1"/>
          <p:nvPr>
            <p:ph type="title"/>
          </p:nvPr>
        </p:nvSpPr>
        <p:spPr>
          <a:xfrm>
            <a:off x="961200" y="495800"/>
            <a:ext cx="8967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22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2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3 imágenes">
  <p:cSld name="TWO_OBJECTS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idx="1" type="body"/>
          </p:nvPr>
        </p:nvSpPr>
        <p:spPr>
          <a:xfrm>
            <a:off x="961200" y="1974700"/>
            <a:ext cx="43503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239" name="Google Shape;239;p23"/>
          <p:cNvSpPr txBox="1"/>
          <p:nvPr>
            <p:ph type="title"/>
          </p:nvPr>
        </p:nvSpPr>
        <p:spPr>
          <a:xfrm>
            <a:off x="961200" y="495800"/>
            <a:ext cx="8967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23"/>
          <p:cNvSpPr/>
          <p:nvPr>
            <p:ph idx="2" type="pic"/>
          </p:nvPr>
        </p:nvSpPr>
        <p:spPr>
          <a:xfrm>
            <a:off x="5578325" y="1986430"/>
            <a:ext cx="4350300" cy="199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3"/>
          <p:cNvSpPr/>
          <p:nvPr>
            <p:ph idx="3" type="pic"/>
          </p:nvPr>
        </p:nvSpPr>
        <p:spPr>
          <a:xfrm>
            <a:off x="5578325" y="4183900"/>
            <a:ext cx="2075400" cy="199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3"/>
          <p:cNvSpPr/>
          <p:nvPr>
            <p:ph idx="4" type="pic"/>
          </p:nvPr>
        </p:nvSpPr>
        <p:spPr>
          <a:xfrm>
            <a:off x="7853225" y="4183900"/>
            <a:ext cx="2075400" cy="19929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3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23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6c456912ee_0_70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g36c456912ee_0_70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g36c456912ee_0_70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_2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c456912ee_0_7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g36c456912ee_0_7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g36c456912ee_0_7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 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29f3f258e50758_290"/>
          <p:cNvSpPr txBox="1"/>
          <p:nvPr>
            <p:ph type="title"/>
          </p:nvPr>
        </p:nvSpPr>
        <p:spPr>
          <a:xfrm>
            <a:off x="607907" y="770881"/>
            <a:ext cx="11092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0" i="0" sz="2000">
                <a:solidFill>
                  <a:srgbClr val="D1536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61" name="Google Shape;261;g729f3f258e50758_290"/>
          <p:cNvSpPr txBox="1"/>
          <p:nvPr>
            <p:ph idx="1" type="body"/>
          </p:nvPr>
        </p:nvSpPr>
        <p:spPr>
          <a:xfrm>
            <a:off x="2086560" y="2412900"/>
            <a:ext cx="8018700" cy="3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0" i="0" sz="2000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62" name="Google Shape;262;g729f3f258e50758_290"/>
          <p:cNvSpPr txBox="1"/>
          <p:nvPr>
            <p:ph idx="11" type="ftr"/>
          </p:nvPr>
        </p:nvSpPr>
        <p:spPr>
          <a:xfrm>
            <a:off x="4145281" y="6377956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g729f3f258e50758_290"/>
          <p:cNvSpPr txBox="1"/>
          <p:nvPr>
            <p:ph idx="10" type="dt"/>
          </p:nvPr>
        </p:nvSpPr>
        <p:spPr>
          <a:xfrm>
            <a:off x="609600" y="6377956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g729f3f258e50758_290"/>
          <p:cNvSpPr txBox="1"/>
          <p:nvPr>
            <p:ph idx="12" type="sldNum"/>
          </p:nvPr>
        </p:nvSpPr>
        <p:spPr>
          <a:xfrm>
            <a:off x="8778241" y="6377956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29f3f258e50758_29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7" name="Google Shape;267;g729f3f258e50758_29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68" name="Google Shape;268;g729f3f258e50758_29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69" name="Google Shape;269;g729f3f258e50758_29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70" name="Google Shape;270;g729f3f258e50758_29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OBJECT_1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29f3f258e50758_30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g729f3f258e50758_30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g729f3f258e50758_3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 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62efe57b84_8_360"/>
          <p:cNvSpPr txBox="1"/>
          <p:nvPr>
            <p:ph type="title"/>
          </p:nvPr>
        </p:nvSpPr>
        <p:spPr>
          <a:xfrm>
            <a:off x="607907" y="770881"/>
            <a:ext cx="11092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0" i="0" sz="2000">
                <a:solidFill>
                  <a:srgbClr val="D15368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5" name="Google Shape;15;g362efe57b84_8_360"/>
          <p:cNvSpPr txBox="1"/>
          <p:nvPr>
            <p:ph idx="1" type="body"/>
          </p:nvPr>
        </p:nvSpPr>
        <p:spPr>
          <a:xfrm>
            <a:off x="2086560" y="2412900"/>
            <a:ext cx="8018700" cy="3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0" i="0" sz="2000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16" name="Google Shape;16;g362efe57b84_8_360"/>
          <p:cNvSpPr txBox="1"/>
          <p:nvPr>
            <p:ph idx="11" type="ftr"/>
          </p:nvPr>
        </p:nvSpPr>
        <p:spPr>
          <a:xfrm>
            <a:off x="4145281" y="6377956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g362efe57b84_8_360"/>
          <p:cNvSpPr txBox="1"/>
          <p:nvPr>
            <p:ph idx="10" type="dt"/>
          </p:nvPr>
        </p:nvSpPr>
        <p:spPr>
          <a:xfrm>
            <a:off x="609600" y="6377956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362efe57b84_8_360"/>
          <p:cNvSpPr txBox="1"/>
          <p:nvPr>
            <p:ph idx="12" type="sldNum"/>
          </p:nvPr>
        </p:nvSpPr>
        <p:spPr>
          <a:xfrm>
            <a:off x="8778241" y="6377956"/>
            <a:ext cx="2804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29f3f258e50758_30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g729f3f258e50758_30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g729f3f258e50758_30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29f3f258e50758_31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1" name="Google Shape;281;g729f3f258e50758_310"/>
          <p:cNvSpPr txBox="1"/>
          <p:nvPr>
            <p:ph idx="1" type="subTitle"/>
          </p:nvPr>
        </p:nvSpPr>
        <p:spPr>
          <a:xfrm>
            <a:off x="1524000" y="3602039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2" name="Google Shape;282;g729f3f258e50758_31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3" name="Google Shape;283;g729f3f258e50758_31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4" name="Google Shape;284;g729f3f258e50758_310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29f3f258e50758_316"/>
          <p:cNvSpPr txBox="1"/>
          <p:nvPr>
            <p:ph type="title"/>
          </p:nvPr>
        </p:nvSpPr>
        <p:spPr>
          <a:xfrm>
            <a:off x="831851" y="1709737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7" name="Google Shape;287;g729f3f258e50758_316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8" name="Google Shape;288;g729f3f258e50758_31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89" name="Google Shape;289;g729f3f258e50758_31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0" name="Google Shape;290;g729f3f258e50758_31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29f3f258e50758_3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3" name="Google Shape;293;g729f3f258e50758_32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94" name="Google Shape;294;g729f3f258e50758_32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295" name="Google Shape;295;g729f3f258e50758_32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6" name="Google Shape;296;g729f3f258e50758_32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97" name="Google Shape;297;g729f3f258e50758_322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29f3f258e50758_32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0" name="Google Shape;300;g729f3f258e50758_329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1" name="Google Shape;301;g729f3f258e50758_329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02" name="Google Shape;302;g729f3f258e50758_329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3" name="Google Shape;303;g729f3f258e50758_329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04" name="Google Shape;304;g729f3f258e50758_32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5" name="Google Shape;305;g729f3f258e50758_32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6" name="Google Shape;306;g729f3f258e50758_329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29f3f258e50758_3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09" name="Google Shape;309;g729f3f258e50758_33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0" name="Google Shape;310;g729f3f258e50758_33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1" name="Google Shape;311;g729f3f258e50758_338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29f3f258e50758_343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4" name="Google Shape;314;g729f3f258e50758_343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5" name="Google Shape;315;g729f3f258e50758_343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29f3f258e50758_347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18" name="Google Shape;318;g729f3f258e50758_347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19" name="Google Shape;319;g729f3f258e50758_347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320" name="Google Shape;320;g729f3f258e50758_34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1" name="Google Shape;321;g729f3f258e50758_34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2" name="Google Shape;322;g729f3f258e50758_347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29f3f258e50758_354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5" name="Google Shape;325;g729f3f258e50758_354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g729f3f258e50758_354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327" name="Google Shape;327;g729f3f258e50758_35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8" name="Google Shape;328;g729f3f258e50758_35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29" name="Google Shape;329;g729f3f258e50758_35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29f3f258e50758_36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2" name="Google Shape;332;g729f3f258e50758_361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33" name="Google Shape;333;g729f3f258e50758_36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4" name="Google Shape;334;g729f3f258e50758_36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5" name="Google Shape;335;g729f3f258e50758_361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_1_1_1_1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b="11738" l="0" r="0" t="386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2"/>
          <p:cNvSpPr txBox="1"/>
          <p:nvPr>
            <p:ph type="ctrTitle"/>
          </p:nvPr>
        </p:nvSpPr>
        <p:spPr>
          <a:xfrm>
            <a:off x="0" y="2952175"/>
            <a:ext cx="6328500" cy="216390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b" bIns="252000" lIns="720000" spcFirstLastPara="1" rIns="360000" wrap="square" tIns="2520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1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subTitle"/>
          </p:nvPr>
        </p:nvSpPr>
        <p:spPr>
          <a:xfrm>
            <a:off x="565050" y="5149825"/>
            <a:ext cx="5763300" cy="7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8000" lIns="180000" spcFirstLastPara="1" rIns="180000" wrap="square" tIns="1080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00"/>
              <a:buNone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3">
            <a:alphaModFix/>
          </a:blip>
          <a:srcRect b="394" l="0" r="0" t="396"/>
          <a:stretch/>
        </p:blipFill>
        <p:spPr>
          <a:xfrm>
            <a:off x="0" y="6064264"/>
            <a:ext cx="12192000" cy="79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 title="AQUI SI PASA_Mesa de trabajo 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050" y="297925"/>
            <a:ext cx="1859775" cy="15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29f3f258e50758_367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38" name="Google Shape;338;g729f3f258e50758_367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339" name="Google Shape;339;g729f3f258e50758_36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40" name="Google Shape;340;g729f3f258e50758_36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341" name="Google Shape;341;g729f3f258e50758_367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">
  <p:cSld name="CUSTOM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29f3f258e50758_373"/>
          <p:cNvSpPr/>
          <p:nvPr/>
        </p:nvSpPr>
        <p:spPr>
          <a:xfrm>
            <a:off x="0" y="25"/>
            <a:ext cx="12209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729f3f258e50758_373"/>
          <p:cNvSpPr/>
          <p:nvPr/>
        </p:nvSpPr>
        <p:spPr>
          <a:xfrm>
            <a:off x="3283751" y="4391375"/>
            <a:ext cx="8925600" cy="2466300"/>
          </a:xfrm>
          <a:prstGeom prst="rect">
            <a:avLst/>
          </a:prstGeom>
          <a:solidFill>
            <a:srgbClr val="67DF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729f3f258e50758_373"/>
          <p:cNvSpPr/>
          <p:nvPr/>
        </p:nvSpPr>
        <p:spPr>
          <a:xfrm>
            <a:off x="0" y="25"/>
            <a:ext cx="3436500" cy="6858000"/>
          </a:xfrm>
          <a:prstGeom prst="rect">
            <a:avLst/>
          </a:prstGeom>
          <a:solidFill>
            <a:srgbClr val="0916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729f3f258e50758_373"/>
          <p:cNvSpPr/>
          <p:nvPr>
            <p:ph idx="2" type="pic"/>
          </p:nvPr>
        </p:nvSpPr>
        <p:spPr>
          <a:xfrm>
            <a:off x="3436199" y="25"/>
            <a:ext cx="8773200" cy="439170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g729f3f258e50758_373"/>
          <p:cNvSpPr txBox="1"/>
          <p:nvPr>
            <p:ph type="title"/>
          </p:nvPr>
        </p:nvSpPr>
        <p:spPr>
          <a:xfrm>
            <a:off x="460325" y="413349"/>
            <a:ext cx="2823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0" spcFirstLastPara="1" rIns="0" wrap="square" tIns="360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0"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60">
          <p15:clr>
            <a:srgbClr val="E46962"/>
          </p15:clr>
        </p15:guide>
        <p15:guide id="2" orient="horz" pos="3988">
          <p15:clr>
            <a:srgbClr val="E46962"/>
          </p15:clr>
        </p15:guide>
        <p15:guide id="3" pos="2303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ntilla #1">
  <p:cSld name="OBJECT_WITH_CAPTION_TEXT_1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729f3f258e50758_3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729f3f258e50758_379"/>
          <p:cNvSpPr txBox="1"/>
          <p:nvPr>
            <p:ph type="title"/>
          </p:nvPr>
        </p:nvSpPr>
        <p:spPr>
          <a:xfrm>
            <a:off x="380500" y="45300"/>
            <a:ext cx="9603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0" spcFirstLastPara="1" rIns="45725" wrap="square" tIns="45725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swald"/>
              <a:buNone/>
              <a:defRPr b="1" sz="2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351" name="Google Shape;351;g729f3f258e50758_379"/>
          <p:cNvSpPr txBox="1"/>
          <p:nvPr>
            <p:ph idx="1" type="subTitle"/>
          </p:nvPr>
        </p:nvSpPr>
        <p:spPr>
          <a:xfrm>
            <a:off x="380500" y="518800"/>
            <a:ext cx="97569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0" spcFirstLastPara="1" rIns="45725" wrap="square" tIns="45725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swald Medium"/>
              <a:buNone/>
              <a:defRPr sz="20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>
  <p:cSld name="Encabezado de sección_1_1">
    <p:bg>
      <p:bgPr>
        <a:solidFill>
          <a:schemeClr val="lt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/>
          <p:nvPr>
            <p:ph idx="2" type="pic"/>
          </p:nvPr>
        </p:nvSpPr>
        <p:spPr>
          <a:xfrm>
            <a:off x="12525" y="12525"/>
            <a:ext cx="12192000" cy="67809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3"/>
          <p:cNvSpPr txBox="1"/>
          <p:nvPr>
            <p:ph type="ctrTitle"/>
          </p:nvPr>
        </p:nvSpPr>
        <p:spPr>
          <a:xfrm>
            <a:off x="0" y="3632425"/>
            <a:ext cx="6118500" cy="1951800"/>
          </a:xfrm>
          <a:prstGeom prst="rect">
            <a:avLst/>
          </a:prstGeom>
          <a:solidFill>
            <a:srgbClr val="000000">
              <a:alpha val="48235"/>
            </a:srgbClr>
          </a:solidFill>
          <a:ln>
            <a:noFill/>
          </a:ln>
        </p:spPr>
        <p:txBody>
          <a:bodyPr anchorCtr="0" anchor="b" bIns="252000" lIns="720000" spcFirstLastPara="1" rIns="360000" wrap="square" tIns="25200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 Black"/>
              <a:buNone/>
              <a:defRPr b="1" sz="34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" name="Google Shape;2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064264"/>
            <a:ext cx="12192000" cy="793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BLANK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14" title="AQUI SI PASA_Mesa de trabajo 1 copia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/>
          <p:nvPr>
            <p:ph type="title"/>
          </p:nvPr>
        </p:nvSpPr>
        <p:spPr>
          <a:xfrm>
            <a:off x="961200" y="495800"/>
            <a:ext cx="8967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" type="body"/>
          </p:nvPr>
        </p:nvSpPr>
        <p:spPr>
          <a:xfrm>
            <a:off x="961200" y="1986300"/>
            <a:ext cx="8967300" cy="43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35" name="Google Shape;35;p20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20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erre">
  <p:cSld name="Diseño personalizado_1_1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21"/>
          <p:cNvGrpSpPr/>
          <p:nvPr/>
        </p:nvGrpSpPr>
        <p:grpSpPr>
          <a:xfrm>
            <a:off x="8472520" y="5713073"/>
            <a:ext cx="3069217" cy="633480"/>
            <a:chOff x="12623801" y="4913316"/>
            <a:chExt cx="2838451" cy="592037"/>
          </a:xfrm>
        </p:grpSpPr>
        <p:grpSp>
          <p:nvGrpSpPr>
            <p:cNvPr id="39" name="Google Shape;39;p21"/>
            <p:cNvGrpSpPr/>
            <p:nvPr/>
          </p:nvGrpSpPr>
          <p:grpSpPr>
            <a:xfrm>
              <a:off x="13409614" y="5083178"/>
              <a:ext cx="788988" cy="271463"/>
              <a:chOff x="13409614" y="5083178"/>
              <a:chExt cx="788988" cy="271463"/>
            </a:xfrm>
          </p:grpSpPr>
          <p:sp>
            <p:nvSpPr>
              <p:cNvPr id="40" name="Google Shape;40;p21"/>
              <p:cNvSpPr/>
              <p:nvPr/>
            </p:nvSpPr>
            <p:spPr>
              <a:xfrm>
                <a:off x="13409614" y="5224466"/>
                <a:ext cx="107950" cy="128588"/>
              </a:xfrm>
              <a:custGeom>
                <a:rect b="b" l="l" r="r" t="t"/>
                <a:pathLst>
                  <a:path extrusionOk="0" h="361" w="304">
                    <a:moveTo>
                      <a:pt x="58" y="361"/>
                    </a:moveTo>
                    <a:lnTo>
                      <a:pt x="0" y="361"/>
                    </a:lnTo>
                    <a:lnTo>
                      <a:pt x="24" y="0"/>
                    </a:lnTo>
                    <a:lnTo>
                      <a:pt x="92" y="0"/>
                    </a:lnTo>
                    <a:lnTo>
                      <a:pt x="141" y="176"/>
                    </a:lnTo>
                    <a:lnTo>
                      <a:pt x="152" y="231"/>
                    </a:lnTo>
                    <a:lnTo>
                      <a:pt x="153" y="231"/>
                    </a:lnTo>
                    <a:cubicBezTo>
                      <a:pt x="158" y="206"/>
                      <a:pt x="162" y="187"/>
                      <a:pt x="165" y="176"/>
                    </a:cubicBezTo>
                    <a:lnTo>
                      <a:pt x="213" y="0"/>
                    </a:lnTo>
                    <a:lnTo>
                      <a:pt x="282" y="0"/>
                    </a:lnTo>
                    <a:lnTo>
                      <a:pt x="304" y="361"/>
                    </a:lnTo>
                    <a:lnTo>
                      <a:pt x="247" y="361"/>
                    </a:lnTo>
                    <a:lnTo>
                      <a:pt x="235" y="160"/>
                    </a:lnTo>
                    <a:cubicBezTo>
                      <a:pt x="234" y="143"/>
                      <a:pt x="234" y="127"/>
                      <a:pt x="235" y="114"/>
                    </a:cubicBezTo>
                    <a:lnTo>
                      <a:pt x="235" y="105"/>
                    </a:lnTo>
                    <a:lnTo>
                      <a:pt x="234" y="105"/>
                    </a:lnTo>
                    <a:cubicBezTo>
                      <a:pt x="229" y="129"/>
                      <a:pt x="225" y="148"/>
                      <a:pt x="222" y="162"/>
                    </a:cubicBezTo>
                    <a:lnTo>
                      <a:pt x="183" y="299"/>
                    </a:lnTo>
                    <a:lnTo>
                      <a:pt x="122" y="299"/>
                    </a:lnTo>
                    <a:lnTo>
                      <a:pt x="84" y="162"/>
                    </a:lnTo>
                    <a:lnTo>
                      <a:pt x="72" y="105"/>
                    </a:lnTo>
                    <a:lnTo>
                      <a:pt x="70" y="105"/>
                    </a:lnTo>
                    <a:lnTo>
                      <a:pt x="70" y="114"/>
                    </a:lnTo>
                    <a:cubicBezTo>
                      <a:pt x="70" y="115"/>
                      <a:pt x="70" y="116"/>
                      <a:pt x="70" y="118"/>
                    </a:cubicBezTo>
                    <a:cubicBezTo>
                      <a:pt x="71" y="120"/>
                      <a:pt x="71" y="123"/>
                      <a:pt x="71" y="126"/>
                    </a:cubicBezTo>
                    <a:cubicBezTo>
                      <a:pt x="71" y="130"/>
                      <a:pt x="71" y="133"/>
                      <a:pt x="71" y="136"/>
                    </a:cubicBezTo>
                    <a:cubicBezTo>
                      <a:pt x="71" y="144"/>
                      <a:pt x="71" y="152"/>
                      <a:pt x="71" y="160"/>
                    </a:cubicBezTo>
                    <a:lnTo>
                      <a:pt x="58" y="36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1"/>
              <p:cNvSpPr/>
              <p:nvPr/>
            </p:nvSpPr>
            <p:spPr>
              <a:xfrm>
                <a:off x="13531851" y="5222878"/>
                <a:ext cx="103188" cy="131763"/>
              </a:xfrm>
              <a:custGeom>
                <a:rect b="b" l="l" r="r" t="t"/>
                <a:pathLst>
                  <a:path extrusionOk="0" h="373" w="291">
                    <a:moveTo>
                      <a:pt x="64" y="184"/>
                    </a:moveTo>
                    <a:cubicBezTo>
                      <a:pt x="64" y="224"/>
                      <a:pt x="71" y="255"/>
                      <a:pt x="85" y="279"/>
                    </a:cubicBezTo>
                    <a:cubicBezTo>
                      <a:pt x="100" y="302"/>
                      <a:pt x="120" y="314"/>
                      <a:pt x="145" y="314"/>
                    </a:cubicBezTo>
                    <a:cubicBezTo>
                      <a:pt x="171" y="314"/>
                      <a:pt x="190" y="302"/>
                      <a:pt x="205" y="279"/>
                    </a:cubicBezTo>
                    <a:cubicBezTo>
                      <a:pt x="219" y="256"/>
                      <a:pt x="227" y="224"/>
                      <a:pt x="227" y="185"/>
                    </a:cubicBezTo>
                    <a:cubicBezTo>
                      <a:pt x="227" y="146"/>
                      <a:pt x="220" y="116"/>
                      <a:pt x="205" y="93"/>
                    </a:cubicBezTo>
                    <a:cubicBezTo>
                      <a:pt x="191" y="71"/>
                      <a:pt x="171" y="60"/>
                      <a:pt x="145" y="60"/>
                    </a:cubicBezTo>
                    <a:cubicBezTo>
                      <a:pt x="120" y="60"/>
                      <a:pt x="100" y="71"/>
                      <a:pt x="85" y="93"/>
                    </a:cubicBezTo>
                    <a:cubicBezTo>
                      <a:pt x="71" y="116"/>
                      <a:pt x="64" y="146"/>
                      <a:pt x="64" y="184"/>
                    </a:cubicBezTo>
                    <a:moveTo>
                      <a:pt x="0" y="184"/>
                    </a:moveTo>
                    <a:cubicBezTo>
                      <a:pt x="0" y="130"/>
                      <a:pt x="13" y="86"/>
                      <a:pt x="40" y="52"/>
                    </a:cubicBezTo>
                    <a:cubicBezTo>
                      <a:pt x="66" y="17"/>
                      <a:pt x="101" y="0"/>
                      <a:pt x="145" y="0"/>
                    </a:cubicBezTo>
                    <a:cubicBezTo>
                      <a:pt x="189" y="0"/>
                      <a:pt x="225" y="17"/>
                      <a:pt x="251" y="52"/>
                    </a:cubicBezTo>
                    <a:cubicBezTo>
                      <a:pt x="278" y="86"/>
                      <a:pt x="291" y="130"/>
                      <a:pt x="291" y="185"/>
                    </a:cubicBezTo>
                    <a:cubicBezTo>
                      <a:pt x="291" y="241"/>
                      <a:pt x="278" y="286"/>
                      <a:pt x="251" y="321"/>
                    </a:cubicBezTo>
                    <a:cubicBezTo>
                      <a:pt x="225" y="356"/>
                      <a:pt x="189" y="373"/>
                      <a:pt x="145" y="373"/>
                    </a:cubicBezTo>
                    <a:cubicBezTo>
                      <a:pt x="101" y="373"/>
                      <a:pt x="66" y="356"/>
                      <a:pt x="39" y="321"/>
                    </a:cubicBezTo>
                    <a:cubicBezTo>
                      <a:pt x="13" y="286"/>
                      <a:pt x="0" y="240"/>
                      <a:pt x="0" y="1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1"/>
              <p:cNvSpPr/>
              <p:nvPr/>
            </p:nvSpPr>
            <p:spPr>
              <a:xfrm>
                <a:off x="13641389" y="5224466"/>
                <a:ext cx="93663" cy="128588"/>
              </a:xfrm>
              <a:custGeom>
                <a:rect b="b" l="l" r="r" t="t"/>
                <a:pathLst>
                  <a:path extrusionOk="0" h="361" w="263">
                    <a:moveTo>
                      <a:pt x="163" y="361"/>
                    </a:moveTo>
                    <a:lnTo>
                      <a:pt x="100" y="361"/>
                    </a:lnTo>
                    <a:lnTo>
                      <a:pt x="0" y="0"/>
                    </a:lnTo>
                    <a:lnTo>
                      <a:pt x="67" y="0"/>
                    </a:lnTo>
                    <a:lnTo>
                      <a:pt x="122" y="235"/>
                    </a:lnTo>
                    <a:lnTo>
                      <a:pt x="131" y="288"/>
                    </a:lnTo>
                    <a:lnTo>
                      <a:pt x="133" y="288"/>
                    </a:lnTo>
                    <a:cubicBezTo>
                      <a:pt x="135" y="266"/>
                      <a:pt x="138" y="249"/>
                      <a:pt x="142" y="235"/>
                    </a:cubicBezTo>
                    <a:lnTo>
                      <a:pt x="197" y="0"/>
                    </a:lnTo>
                    <a:lnTo>
                      <a:pt x="263" y="0"/>
                    </a:lnTo>
                    <a:lnTo>
                      <a:pt x="163" y="36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1"/>
              <p:cNvSpPr/>
              <p:nvPr/>
            </p:nvSpPr>
            <p:spPr>
              <a:xfrm>
                <a:off x="13746164" y="5224466"/>
                <a:ext cx="22200" cy="128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1"/>
              <p:cNvSpPr/>
              <p:nvPr/>
            </p:nvSpPr>
            <p:spPr>
              <a:xfrm>
                <a:off x="13792201" y="5224466"/>
                <a:ext cx="61913" cy="128588"/>
              </a:xfrm>
              <a:custGeom>
                <a:rect b="b" l="l" r="r" t="t"/>
                <a:pathLst>
                  <a:path extrusionOk="0" h="81" w="39">
                    <a:moveTo>
                      <a:pt x="39" y="81"/>
                    </a:moveTo>
                    <a:lnTo>
                      <a:pt x="0" y="81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68"/>
                    </a:lnTo>
                    <a:lnTo>
                      <a:pt x="39" y="68"/>
                    </a:lnTo>
                    <a:lnTo>
                      <a:pt x="39" y="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1"/>
              <p:cNvSpPr/>
              <p:nvPr/>
            </p:nvSpPr>
            <p:spPr>
              <a:xfrm>
                <a:off x="13868401" y="5224466"/>
                <a:ext cx="22200" cy="128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1"/>
              <p:cNvSpPr/>
              <p:nvPr/>
            </p:nvSpPr>
            <p:spPr>
              <a:xfrm>
                <a:off x="13912851" y="5224466"/>
                <a:ext cx="87313" cy="128588"/>
              </a:xfrm>
              <a:custGeom>
                <a:rect b="b" l="l" r="r" t="t"/>
                <a:pathLst>
                  <a:path extrusionOk="0" h="361" w="245">
                    <a:moveTo>
                      <a:pt x="62" y="56"/>
                    </a:moveTo>
                    <a:lnTo>
                      <a:pt x="62" y="306"/>
                    </a:lnTo>
                    <a:lnTo>
                      <a:pt x="97" y="306"/>
                    </a:lnTo>
                    <a:cubicBezTo>
                      <a:pt x="124" y="306"/>
                      <a:pt x="145" y="295"/>
                      <a:pt x="159" y="273"/>
                    </a:cubicBezTo>
                    <a:cubicBezTo>
                      <a:pt x="174" y="252"/>
                      <a:pt x="181" y="221"/>
                      <a:pt x="181" y="180"/>
                    </a:cubicBezTo>
                    <a:cubicBezTo>
                      <a:pt x="181" y="141"/>
                      <a:pt x="174" y="110"/>
                      <a:pt x="159" y="88"/>
                    </a:cubicBezTo>
                    <a:cubicBezTo>
                      <a:pt x="144" y="67"/>
                      <a:pt x="124" y="56"/>
                      <a:pt x="97" y="56"/>
                    </a:cubicBezTo>
                    <a:lnTo>
                      <a:pt x="62" y="56"/>
                    </a:lnTo>
                    <a:close/>
                    <a:moveTo>
                      <a:pt x="100" y="361"/>
                    </a:moveTo>
                    <a:lnTo>
                      <a:pt x="0" y="361"/>
                    </a:lnTo>
                    <a:lnTo>
                      <a:pt x="0" y="0"/>
                    </a:lnTo>
                    <a:lnTo>
                      <a:pt x="100" y="0"/>
                    </a:lnTo>
                    <a:cubicBezTo>
                      <a:pt x="145" y="0"/>
                      <a:pt x="180" y="16"/>
                      <a:pt x="206" y="48"/>
                    </a:cubicBezTo>
                    <a:cubicBezTo>
                      <a:pt x="232" y="80"/>
                      <a:pt x="245" y="124"/>
                      <a:pt x="245" y="180"/>
                    </a:cubicBezTo>
                    <a:cubicBezTo>
                      <a:pt x="245" y="237"/>
                      <a:pt x="232" y="281"/>
                      <a:pt x="206" y="313"/>
                    </a:cubicBezTo>
                    <a:cubicBezTo>
                      <a:pt x="180" y="345"/>
                      <a:pt x="145" y="361"/>
                      <a:pt x="100" y="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1"/>
              <p:cNvSpPr/>
              <p:nvPr/>
            </p:nvSpPr>
            <p:spPr>
              <a:xfrm>
                <a:off x="14008101" y="5224466"/>
                <a:ext cx="90488" cy="128588"/>
              </a:xfrm>
              <a:custGeom>
                <a:rect b="b" l="l" r="r" t="t"/>
                <a:pathLst>
                  <a:path extrusionOk="0" h="361" w="257">
                    <a:moveTo>
                      <a:pt x="118" y="119"/>
                    </a:moveTo>
                    <a:lnTo>
                      <a:pt x="94" y="216"/>
                    </a:lnTo>
                    <a:lnTo>
                      <a:pt x="163" y="216"/>
                    </a:lnTo>
                    <a:lnTo>
                      <a:pt x="140" y="119"/>
                    </a:lnTo>
                    <a:lnTo>
                      <a:pt x="129" y="63"/>
                    </a:lnTo>
                    <a:lnTo>
                      <a:pt x="128" y="63"/>
                    </a:lnTo>
                    <a:cubicBezTo>
                      <a:pt x="125" y="85"/>
                      <a:pt x="121" y="103"/>
                      <a:pt x="118" y="119"/>
                    </a:cubicBezTo>
                    <a:close/>
                    <a:moveTo>
                      <a:pt x="62" y="361"/>
                    </a:moveTo>
                    <a:lnTo>
                      <a:pt x="0" y="361"/>
                    </a:lnTo>
                    <a:lnTo>
                      <a:pt x="95" y="0"/>
                    </a:lnTo>
                    <a:lnTo>
                      <a:pt x="162" y="0"/>
                    </a:lnTo>
                    <a:lnTo>
                      <a:pt x="257" y="361"/>
                    </a:lnTo>
                    <a:lnTo>
                      <a:pt x="195" y="361"/>
                    </a:lnTo>
                    <a:lnTo>
                      <a:pt x="173" y="268"/>
                    </a:lnTo>
                    <a:lnTo>
                      <a:pt x="84" y="268"/>
                    </a:lnTo>
                    <a:lnTo>
                      <a:pt x="62" y="36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1"/>
              <p:cNvSpPr/>
              <p:nvPr/>
            </p:nvSpPr>
            <p:spPr>
              <a:xfrm>
                <a:off x="14111289" y="5224466"/>
                <a:ext cx="87313" cy="128588"/>
              </a:xfrm>
              <a:custGeom>
                <a:rect b="b" l="l" r="r" t="t"/>
                <a:pathLst>
                  <a:path extrusionOk="0" h="361" w="246">
                    <a:moveTo>
                      <a:pt x="62" y="56"/>
                    </a:moveTo>
                    <a:lnTo>
                      <a:pt x="62" y="306"/>
                    </a:lnTo>
                    <a:lnTo>
                      <a:pt x="98" y="306"/>
                    </a:lnTo>
                    <a:cubicBezTo>
                      <a:pt x="124" y="306"/>
                      <a:pt x="145" y="295"/>
                      <a:pt x="160" y="273"/>
                    </a:cubicBezTo>
                    <a:cubicBezTo>
                      <a:pt x="174" y="252"/>
                      <a:pt x="182" y="221"/>
                      <a:pt x="182" y="180"/>
                    </a:cubicBezTo>
                    <a:cubicBezTo>
                      <a:pt x="182" y="141"/>
                      <a:pt x="174" y="110"/>
                      <a:pt x="159" y="88"/>
                    </a:cubicBezTo>
                    <a:cubicBezTo>
                      <a:pt x="145" y="67"/>
                      <a:pt x="124" y="56"/>
                      <a:pt x="98" y="56"/>
                    </a:cubicBezTo>
                    <a:lnTo>
                      <a:pt x="62" y="56"/>
                    </a:lnTo>
                    <a:close/>
                    <a:moveTo>
                      <a:pt x="100" y="361"/>
                    </a:moveTo>
                    <a:lnTo>
                      <a:pt x="0" y="361"/>
                    </a:lnTo>
                    <a:lnTo>
                      <a:pt x="0" y="0"/>
                    </a:lnTo>
                    <a:lnTo>
                      <a:pt x="100" y="0"/>
                    </a:lnTo>
                    <a:cubicBezTo>
                      <a:pt x="145" y="0"/>
                      <a:pt x="181" y="16"/>
                      <a:pt x="206" y="48"/>
                    </a:cubicBezTo>
                    <a:cubicBezTo>
                      <a:pt x="233" y="80"/>
                      <a:pt x="246" y="124"/>
                      <a:pt x="246" y="180"/>
                    </a:cubicBezTo>
                    <a:cubicBezTo>
                      <a:pt x="246" y="237"/>
                      <a:pt x="233" y="281"/>
                      <a:pt x="206" y="313"/>
                    </a:cubicBezTo>
                    <a:cubicBezTo>
                      <a:pt x="181" y="345"/>
                      <a:pt x="145" y="361"/>
                      <a:pt x="100" y="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1"/>
              <p:cNvSpPr/>
              <p:nvPr/>
            </p:nvSpPr>
            <p:spPr>
              <a:xfrm>
                <a:off x="13515976" y="5100641"/>
                <a:ext cx="39688" cy="73025"/>
              </a:xfrm>
              <a:custGeom>
                <a:rect b="b" l="l" r="r" t="t"/>
                <a:pathLst>
                  <a:path extrusionOk="0" h="207" w="110">
                    <a:moveTo>
                      <a:pt x="0" y="187"/>
                    </a:moveTo>
                    <a:lnTo>
                      <a:pt x="16" y="158"/>
                    </a:lnTo>
                    <a:cubicBezTo>
                      <a:pt x="26" y="169"/>
                      <a:pt x="38" y="175"/>
                      <a:pt x="50" y="175"/>
                    </a:cubicBezTo>
                    <a:cubicBezTo>
                      <a:pt x="58" y="175"/>
                      <a:pt x="64" y="172"/>
                      <a:pt x="68" y="168"/>
                    </a:cubicBezTo>
                    <a:cubicBezTo>
                      <a:pt x="73" y="163"/>
                      <a:pt x="75" y="157"/>
                      <a:pt x="75" y="150"/>
                    </a:cubicBezTo>
                    <a:cubicBezTo>
                      <a:pt x="75" y="145"/>
                      <a:pt x="74" y="140"/>
                      <a:pt x="71" y="136"/>
                    </a:cubicBezTo>
                    <a:cubicBezTo>
                      <a:pt x="68" y="132"/>
                      <a:pt x="65" y="129"/>
                      <a:pt x="61" y="125"/>
                    </a:cubicBezTo>
                    <a:cubicBezTo>
                      <a:pt x="57" y="122"/>
                      <a:pt x="52" y="119"/>
                      <a:pt x="47" y="116"/>
                    </a:cubicBezTo>
                    <a:cubicBezTo>
                      <a:pt x="42" y="113"/>
                      <a:pt x="37" y="110"/>
                      <a:pt x="32" y="106"/>
                    </a:cubicBezTo>
                    <a:cubicBezTo>
                      <a:pt x="27" y="102"/>
                      <a:pt x="23" y="98"/>
                      <a:pt x="19" y="94"/>
                    </a:cubicBezTo>
                    <a:cubicBezTo>
                      <a:pt x="14" y="90"/>
                      <a:pt x="11" y="84"/>
                      <a:pt x="8" y="78"/>
                    </a:cubicBezTo>
                    <a:cubicBezTo>
                      <a:pt x="6" y="72"/>
                      <a:pt x="4" y="64"/>
                      <a:pt x="4" y="57"/>
                    </a:cubicBezTo>
                    <a:cubicBezTo>
                      <a:pt x="4" y="40"/>
                      <a:pt x="10" y="26"/>
                      <a:pt x="21" y="16"/>
                    </a:cubicBezTo>
                    <a:cubicBezTo>
                      <a:pt x="31" y="5"/>
                      <a:pt x="46" y="0"/>
                      <a:pt x="64" y="0"/>
                    </a:cubicBezTo>
                    <a:cubicBezTo>
                      <a:pt x="81" y="0"/>
                      <a:pt x="96" y="4"/>
                      <a:pt x="108" y="13"/>
                    </a:cubicBezTo>
                    <a:lnTo>
                      <a:pt x="96" y="43"/>
                    </a:lnTo>
                    <a:cubicBezTo>
                      <a:pt x="92" y="40"/>
                      <a:pt x="87" y="38"/>
                      <a:pt x="81" y="35"/>
                    </a:cubicBezTo>
                    <a:cubicBezTo>
                      <a:pt x="75" y="33"/>
                      <a:pt x="69" y="32"/>
                      <a:pt x="65" y="32"/>
                    </a:cubicBezTo>
                    <a:cubicBezTo>
                      <a:pt x="56" y="32"/>
                      <a:pt x="50" y="34"/>
                      <a:pt x="46" y="39"/>
                    </a:cubicBezTo>
                    <a:cubicBezTo>
                      <a:pt x="41" y="43"/>
                      <a:pt x="39" y="49"/>
                      <a:pt x="39" y="56"/>
                    </a:cubicBezTo>
                    <a:cubicBezTo>
                      <a:pt x="39" y="68"/>
                      <a:pt x="47" y="78"/>
                      <a:pt x="64" y="88"/>
                    </a:cubicBezTo>
                    <a:cubicBezTo>
                      <a:pt x="70" y="91"/>
                      <a:pt x="76" y="95"/>
                      <a:pt x="80" y="97"/>
                    </a:cubicBezTo>
                    <a:cubicBezTo>
                      <a:pt x="84" y="100"/>
                      <a:pt x="89" y="104"/>
                      <a:pt x="94" y="109"/>
                    </a:cubicBezTo>
                    <a:cubicBezTo>
                      <a:pt x="99" y="114"/>
                      <a:pt x="103" y="120"/>
                      <a:pt x="106" y="126"/>
                    </a:cubicBezTo>
                    <a:cubicBezTo>
                      <a:pt x="108" y="133"/>
                      <a:pt x="110" y="140"/>
                      <a:pt x="110" y="148"/>
                    </a:cubicBezTo>
                    <a:cubicBezTo>
                      <a:pt x="110" y="165"/>
                      <a:pt x="105" y="179"/>
                      <a:pt x="94" y="190"/>
                    </a:cubicBezTo>
                    <a:cubicBezTo>
                      <a:pt x="84" y="201"/>
                      <a:pt x="70" y="207"/>
                      <a:pt x="52" y="207"/>
                    </a:cubicBezTo>
                    <a:cubicBezTo>
                      <a:pt x="31" y="207"/>
                      <a:pt x="14" y="200"/>
                      <a:pt x="0" y="187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21"/>
              <p:cNvSpPr/>
              <p:nvPr/>
            </p:nvSpPr>
            <p:spPr>
              <a:xfrm>
                <a:off x="13565189" y="5102228"/>
                <a:ext cx="34925" cy="69850"/>
              </a:xfrm>
              <a:custGeom>
                <a:rect b="b" l="l" r="r" t="t"/>
                <a:pathLst>
                  <a:path extrusionOk="0" h="44" w="22">
                    <a:moveTo>
                      <a:pt x="22" y="44"/>
                    </a:move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6"/>
                    </a:lnTo>
                    <a:lnTo>
                      <a:pt x="8" y="6"/>
                    </a:lnTo>
                    <a:lnTo>
                      <a:pt x="8" y="18"/>
                    </a:lnTo>
                    <a:lnTo>
                      <a:pt x="19" y="18"/>
                    </a:lnTo>
                    <a:lnTo>
                      <a:pt x="19" y="25"/>
                    </a:lnTo>
                    <a:lnTo>
                      <a:pt x="8" y="25"/>
                    </a:lnTo>
                    <a:lnTo>
                      <a:pt x="8" y="38"/>
                    </a:lnTo>
                    <a:lnTo>
                      <a:pt x="22" y="38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1"/>
              <p:cNvSpPr/>
              <p:nvPr/>
            </p:nvSpPr>
            <p:spPr>
              <a:xfrm>
                <a:off x="13604876" y="5100641"/>
                <a:ext cx="49213" cy="73025"/>
              </a:xfrm>
              <a:custGeom>
                <a:rect b="b" l="l" r="r" t="t"/>
                <a:pathLst>
                  <a:path extrusionOk="0" h="207" w="140">
                    <a:moveTo>
                      <a:pt x="88" y="0"/>
                    </a:moveTo>
                    <a:cubicBezTo>
                      <a:pt x="108" y="0"/>
                      <a:pt x="124" y="5"/>
                      <a:pt x="137" y="16"/>
                    </a:cubicBezTo>
                    <a:lnTo>
                      <a:pt x="123" y="46"/>
                    </a:lnTo>
                    <a:cubicBezTo>
                      <a:pt x="119" y="42"/>
                      <a:pt x="114" y="39"/>
                      <a:pt x="108" y="36"/>
                    </a:cubicBezTo>
                    <a:cubicBezTo>
                      <a:pt x="101" y="33"/>
                      <a:pt x="95" y="32"/>
                      <a:pt x="89" y="32"/>
                    </a:cubicBezTo>
                    <a:cubicBezTo>
                      <a:pt x="72" y="32"/>
                      <a:pt x="59" y="39"/>
                      <a:pt x="50" y="52"/>
                    </a:cubicBezTo>
                    <a:cubicBezTo>
                      <a:pt x="40" y="65"/>
                      <a:pt x="36" y="82"/>
                      <a:pt x="36" y="101"/>
                    </a:cubicBezTo>
                    <a:cubicBezTo>
                      <a:pt x="36" y="122"/>
                      <a:pt x="40" y="139"/>
                      <a:pt x="50" y="153"/>
                    </a:cubicBezTo>
                    <a:cubicBezTo>
                      <a:pt x="60" y="167"/>
                      <a:pt x="73" y="174"/>
                      <a:pt x="89" y="174"/>
                    </a:cubicBezTo>
                    <a:cubicBezTo>
                      <a:pt x="101" y="174"/>
                      <a:pt x="114" y="169"/>
                      <a:pt x="126" y="159"/>
                    </a:cubicBezTo>
                    <a:lnTo>
                      <a:pt x="140" y="189"/>
                    </a:lnTo>
                    <a:cubicBezTo>
                      <a:pt x="126" y="201"/>
                      <a:pt x="108" y="207"/>
                      <a:pt x="86" y="207"/>
                    </a:cubicBezTo>
                    <a:cubicBezTo>
                      <a:pt x="60" y="207"/>
                      <a:pt x="39" y="197"/>
                      <a:pt x="23" y="178"/>
                    </a:cubicBezTo>
                    <a:cubicBezTo>
                      <a:pt x="8" y="158"/>
                      <a:pt x="0" y="133"/>
                      <a:pt x="0" y="103"/>
                    </a:cubicBezTo>
                    <a:cubicBezTo>
                      <a:pt x="0" y="72"/>
                      <a:pt x="8" y="48"/>
                      <a:pt x="24" y="28"/>
                    </a:cubicBezTo>
                    <a:cubicBezTo>
                      <a:pt x="40" y="9"/>
                      <a:pt x="61" y="0"/>
                      <a:pt x="88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1"/>
              <p:cNvSpPr/>
              <p:nvPr/>
            </p:nvSpPr>
            <p:spPr>
              <a:xfrm>
                <a:off x="13662026" y="5102228"/>
                <a:ext cx="44450" cy="69850"/>
              </a:xfrm>
              <a:custGeom>
                <a:rect b="b" l="l" r="r" t="t"/>
                <a:pathLst>
                  <a:path extrusionOk="0" h="200" w="125">
                    <a:moveTo>
                      <a:pt x="35" y="31"/>
                    </a:moveTo>
                    <a:lnTo>
                      <a:pt x="35" y="95"/>
                    </a:lnTo>
                    <a:lnTo>
                      <a:pt x="53" y="95"/>
                    </a:lnTo>
                    <a:cubicBezTo>
                      <a:pt x="61" y="95"/>
                      <a:pt x="67" y="92"/>
                      <a:pt x="72" y="86"/>
                    </a:cubicBezTo>
                    <a:cubicBezTo>
                      <a:pt x="77" y="80"/>
                      <a:pt x="80" y="72"/>
                      <a:pt x="80" y="62"/>
                    </a:cubicBezTo>
                    <a:cubicBezTo>
                      <a:pt x="80" y="50"/>
                      <a:pt x="76" y="41"/>
                      <a:pt x="69" y="35"/>
                    </a:cubicBezTo>
                    <a:cubicBezTo>
                      <a:pt x="64" y="32"/>
                      <a:pt x="59" y="31"/>
                      <a:pt x="54" y="31"/>
                    </a:cubicBezTo>
                    <a:lnTo>
                      <a:pt x="35" y="31"/>
                    </a:lnTo>
                    <a:close/>
                    <a:moveTo>
                      <a:pt x="35" y="200"/>
                    </a:moveTo>
                    <a:lnTo>
                      <a:pt x="0" y="200"/>
                    </a:lnTo>
                    <a:lnTo>
                      <a:pt x="0" y="0"/>
                    </a:lnTo>
                    <a:lnTo>
                      <a:pt x="58" y="0"/>
                    </a:lnTo>
                    <a:cubicBezTo>
                      <a:pt x="68" y="0"/>
                      <a:pt x="77" y="2"/>
                      <a:pt x="85" y="6"/>
                    </a:cubicBezTo>
                    <a:cubicBezTo>
                      <a:pt x="94" y="11"/>
                      <a:pt x="101" y="18"/>
                      <a:pt x="107" y="27"/>
                    </a:cubicBezTo>
                    <a:cubicBezTo>
                      <a:pt x="112" y="36"/>
                      <a:pt x="115" y="47"/>
                      <a:pt x="115" y="59"/>
                    </a:cubicBezTo>
                    <a:cubicBezTo>
                      <a:pt x="115" y="71"/>
                      <a:pt x="112" y="82"/>
                      <a:pt x="107" y="92"/>
                    </a:cubicBezTo>
                    <a:cubicBezTo>
                      <a:pt x="101" y="102"/>
                      <a:pt x="94" y="110"/>
                      <a:pt x="86" y="114"/>
                    </a:cubicBezTo>
                    <a:lnTo>
                      <a:pt x="86" y="115"/>
                    </a:lnTo>
                    <a:cubicBezTo>
                      <a:pt x="88" y="118"/>
                      <a:pt x="90" y="122"/>
                      <a:pt x="91" y="126"/>
                    </a:cubicBezTo>
                    <a:lnTo>
                      <a:pt x="125" y="200"/>
                    </a:lnTo>
                    <a:lnTo>
                      <a:pt x="87" y="200"/>
                    </a:lnTo>
                    <a:lnTo>
                      <a:pt x="56" y="125"/>
                    </a:lnTo>
                    <a:lnTo>
                      <a:pt x="35" y="125"/>
                    </a:lnTo>
                    <a:lnTo>
                      <a:pt x="35" y="2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1"/>
              <p:cNvSpPr/>
              <p:nvPr/>
            </p:nvSpPr>
            <p:spPr>
              <a:xfrm>
                <a:off x="13714414" y="5102228"/>
                <a:ext cx="34925" cy="69850"/>
              </a:xfrm>
              <a:custGeom>
                <a:rect b="b" l="l" r="r" t="t"/>
                <a:pathLst>
                  <a:path extrusionOk="0" h="44" w="22">
                    <a:moveTo>
                      <a:pt x="22" y="44"/>
                    </a:move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6"/>
                    </a:lnTo>
                    <a:lnTo>
                      <a:pt x="7" y="6"/>
                    </a:lnTo>
                    <a:lnTo>
                      <a:pt x="7" y="18"/>
                    </a:lnTo>
                    <a:lnTo>
                      <a:pt x="18" y="18"/>
                    </a:lnTo>
                    <a:lnTo>
                      <a:pt x="18" y="25"/>
                    </a:lnTo>
                    <a:lnTo>
                      <a:pt x="7" y="25"/>
                    </a:lnTo>
                    <a:lnTo>
                      <a:pt x="7" y="38"/>
                    </a:lnTo>
                    <a:lnTo>
                      <a:pt x="22" y="38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1"/>
              <p:cNvSpPr/>
              <p:nvPr/>
            </p:nvSpPr>
            <p:spPr>
              <a:xfrm>
                <a:off x="13752514" y="5102228"/>
                <a:ext cx="47625" cy="69850"/>
              </a:xfrm>
              <a:custGeom>
                <a:rect b="b" l="l" r="r" t="t"/>
                <a:pathLst>
                  <a:path extrusionOk="0" h="44" w="30">
                    <a:moveTo>
                      <a:pt x="19" y="44"/>
                    </a:moveTo>
                    <a:lnTo>
                      <a:pt x="11" y="44"/>
                    </a:lnTo>
                    <a:lnTo>
                      <a:pt x="11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19" y="6"/>
                    </a:lnTo>
                    <a:lnTo>
                      <a:pt x="19" y="4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1"/>
              <p:cNvSpPr/>
              <p:nvPr/>
            </p:nvSpPr>
            <p:spPr>
              <a:xfrm>
                <a:off x="13795376" y="5102228"/>
                <a:ext cx="50800" cy="69850"/>
              </a:xfrm>
              <a:custGeom>
                <a:rect b="b" l="l" r="r" t="t"/>
                <a:pathLst>
                  <a:path extrusionOk="0" h="200" w="142">
                    <a:moveTo>
                      <a:pt x="65" y="66"/>
                    </a:moveTo>
                    <a:lnTo>
                      <a:pt x="52" y="120"/>
                    </a:lnTo>
                    <a:lnTo>
                      <a:pt x="90" y="120"/>
                    </a:lnTo>
                    <a:lnTo>
                      <a:pt x="77" y="66"/>
                    </a:lnTo>
                    <a:lnTo>
                      <a:pt x="71" y="35"/>
                    </a:lnTo>
                    <a:lnTo>
                      <a:pt x="71" y="35"/>
                    </a:lnTo>
                    <a:cubicBezTo>
                      <a:pt x="69" y="47"/>
                      <a:pt x="67" y="57"/>
                      <a:pt x="65" y="66"/>
                    </a:cubicBezTo>
                    <a:close/>
                    <a:moveTo>
                      <a:pt x="34" y="200"/>
                    </a:moveTo>
                    <a:lnTo>
                      <a:pt x="0" y="200"/>
                    </a:lnTo>
                    <a:lnTo>
                      <a:pt x="52" y="0"/>
                    </a:lnTo>
                    <a:lnTo>
                      <a:pt x="89" y="0"/>
                    </a:lnTo>
                    <a:lnTo>
                      <a:pt x="142" y="200"/>
                    </a:lnTo>
                    <a:lnTo>
                      <a:pt x="108" y="200"/>
                    </a:lnTo>
                    <a:lnTo>
                      <a:pt x="95" y="149"/>
                    </a:lnTo>
                    <a:lnTo>
                      <a:pt x="46" y="149"/>
                    </a:lnTo>
                    <a:lnTo>
                      <a:pt x="34" y="2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1"/>
              <p:cNvSpPr/>
              <p:nvPr/>
            </p:nvSpPr>
            <p:spPr>
              <a:xfrm>
                <a:off x="13854114" y="5102228"/>
                <a:ext cx="42863" cy="69850"/>
              </a:xfrm>
              <a:custGeom>
                <a:rect b="b" l="l" r="r" t="t"/>
                <a:pathLst>
                  <a:path extrusionOk="0" h="200" w="124">
                    <a:moveTo>
                      <a:pt x="34" y="31"/>
                    </a:moveTo>
                    <a:lnTo>
                      <a:pt x="34" y="95"/>
                    </a:lnTo>
                    <a:lnTo>
                      <a:pt x="52" y="95"/>
                    </a:lnTo>
                    <a:cubicBezTo>
                      <a:pt x="60" y="95"/>
                      <a:pt x="66" y="92"/>
                      <a:pt x="71" y="86"/>
                    </a:cubicBezTo>
                    <a:cubicBezTo>
                      <a:pt x="77" y="80"/>
                      <a:pt x="79" y="72"/>
                      <a:pt x="79" y="62"/>
                    </a:cubicBezTo>
                    <a:cubicBezTo>
                      <a:pt x="79" y="50"/>
                      <a:pt x="76" y="41"/>
                      <a:pt x="68" y="35"/>
                    </a:cubicBezTo>
                    <a:cubicBezTo>
                      <a:pt x="64" y="32"/>
                      <a:pt x="58" y="31"/>
                      <a:pt x="53" y="31"/>
                    </a:cubicBezTo>
                    <a:lnTo>
                      <a:pt x="34" y="31"/>
                    </a:lnTo>
                    <a:close/>
                    <a:moveTo>
                      <a:pt x="34" y="200"/>
                    </a:moveTo>
                    <a:lnTo>
                      <a:pt x="0" y="200"/>
                    </a:lnTo>
                    <a:lnTo>
                      <a:pt x="0" y="0"/>
                    </a:lnTo>
                    <a:lnTo>
                      <a:pt x="58" y="0"/>
                    </a:lnTo>
                    <a:cubicBezTo>
                      <a:pt x="67" y="0"/>
                      <a:pt x="76" y="2"/>
                      <a:pt x="84" y="6"/>
                    </a:cubicBezTo>
                    <a:cubicBezTo>
                      <a:pt x="93" y="11"/>
                      <a:pt x="101" y="18"/>
                      <a:pt x="106" y="27"/>
                    </a:cubicBezTo>
                    <a:cubicBezTo>
                      <a:pt x="111" y="36"/>
                      <a:pt x="114" y="47"/>
                      <a:pt x="114" y="59"/>
                    </a:cubicBezTo>
                    <a:cubicBezTo>
                      <a:pt x="114" y="71"/>
                      <a:pt x="111" y="82"/>
                      <a:pt x="106" y="92"/>
                    </a:cubicBezTo>
                    <a:cubicBezTo>
                      <a:pt x="101" y="102"/>
                      <a:pt x="94" y="110"/>
                      <a:pt x="85" y="114"/>
                    </a:cubicBezTo>
                    <a:lnTo>
                      <a:pt x="85" y="115"/>
                    </a:lnTo>
                    <a:cubicBezTo>
                      <a:pt x="87" y="118"/>
                      <a:pt x="89" y="122"/>
                      <a:pt x="91" y="126"/>
                    </a:cubicBezTo>
                    <a:lnTo>
                      <a:pt x="124" y="200"/>
                    </a:lnTo>
                    <a:lnTo>
                      <a:pt x="86" y="200"/>
                    </a:lnTo>
                    <a:lnTo>
                      <a:pt x="56" y="125"/>
                    </a:lnTo>
                    <a:lnTo>
                      <a:pt x="34" y="125"/>
                    </a:lnTo>
                    <a:lnTo>
                      <a:pt x="34" y="2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1"/>
              <p:cNvSpPr/>
              <p:nvPr/>
            </p:nvSpPr>
            <p:spPr>
              <a:xfrm>
                <a:off x="13904914" y="5083178"/>
                <a:ext cx="19050" cy="88900"/>
              </a:xfrm>
              <a:custGeom>
                <a:rect b="b" l="l" r="r" t="t"/>
                <a:pathLst>
                  <a:path extrusionOk="0" h="252" w="54">
                    <a:moveTo>
                      <a:pt x="30" y="39"/>
                    </a:moveTo>
                    <a:lnTo>
                      <a:pt x="3" y="39"/>
                    </a:lnTo>
                    <a:lnTo>
                      <a:pt x="21" y="0"/>
                    </a:lnTo>
                    <a:lnTo>
                      <a:pt x="54" y="0"/>
                    </a:lnTo>
                    <a:lnTo>
                      <a:pt x="30" y="39"/>
                    </a:lnTo>
                    <a:close/>
                    <a:moveTo>
                      <a:pt x="35" y="252"/>
                    </a:moveTo>
                    <a:lnTo>
                      <a:pt x="0" y="252"/>
                    </a:lnTo>
                    <a:lnTo>
                      <a:pt x="0" y="52"/>
                    </a:lnTo>
                    <a:lnTo>
                      <a:pt x="35" y="52"/>
                    </a:lnTo>
                    <a:lnTo>
                      <a:pt x="35" y="2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21"/>
              <p:cNvSpPr/>
              <p:nvPr/>
            </p:nvSpPr>
            <p:spPr>
              <a:xfrm>
                <a:off x="13923964" y="5102228"/>
                <a:ext cx="50800" cy="69850"/>
              </a:xfrm>
              <a:custGeom>
                <a:rect b="b" l="l" r="r" t="t"/>
                <a:pathLst>
                  <a:path extrusionOk="0" h="200" w="143">
                    <a:moveTo>
                      <a:pt x="65" y="66"/>
                    </a:moveTo>
                    <a:lnTo>
                      <a:pt x="52" y="120"/>
                    </a:lnTo>
                    <a:lnTo>
                      <a:pt x="90" y="120"/>
                    </a:lnTo>
                    <a:lnTo>
                      <a:pt x="78" y="66"/>
                    </a:lnTo>
                    <a:lnTo>
                      <a:pt x="72" y="35"/>
                    </a:lnTo>
                    <a:lnTo>
                      <a:pt x="71" y="35"/>
                    </a:lnTo>
                    <a:cubicBezTo>
                      <a:pt x="69" y="47"/>
                      <a:pt x="67" y="57"/>
                      <a:pt x="65" y="66"/>
                    </a:cubicBezTo>
                    <a:close/>
                    <a:moveTo>
                      <a:pt x="35" y="200"/>
                    </a:moveTo>
                    <a:lnTo>
                      <a:pt x="0" y="200"/>
                    </a:lnTo>
                    <a:lnTo>
                      <a:pt x="53" y="0"/>
                    </a:lnTo>
                    <a:lnTo>
                      <a:pt x="90" y="0"/>
                    </a:lnTo>
                    <a:lnTo>
                      <a:pt x="143" y="200"/>
                    </a:lnTo>
                    <a:lnTo>
                      <a:pt x="108" y="200"/>
                    </a:lnTo>
                    <a:lnTo>
                      <a:pt x="96" y="149"/>
                    </a:lnTo>
                    <a:lnTo>
                      <a:pt x="47" y="149"/>
                    </a:lnTo>
                    <a:lnTo>
                      <a:pt x="35" y="20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21"/>
              <p:cNvSpPr/>
              <p:nvPr/>
            </p:nvSpPr>
            <p:spPr>
              <a:xfrm>
                <a:off x="13998576" y="5102228"/>
                <a:ext cx="49213" cy="69850"/>
              </a:xfrm>
              <a:custGeom>
                <a:rect b="b" l="l" r="r" t="t"/>
                <a:pathLst>
                  <a:path extrusionOk="0" h="200" w="137">
                    <a:moveTo>
                      <a:pt x="35" y="31"/>
                    </a:moveTo>
                    <a:lnTo>
                      <a:pt x="35" y="169"/>
                    </a:lnTo>
                    <a:lnTo>
                      <a:pt x="54" y="169"/>
                    </a:lnTo>
                    <a:cubicBezTo>
                      <a:pt x="69" y="169"/>
                      <a:pt x="81" y="163"/>
                      <a:pt x="89" y="151"/>
                    </a:cubicBezTo>
                    <a:cubicBezTo>
                      <a:pt x="97" y="139"/>
                      <a:pt x="101" y="122"/>
                      <a:pt x="101" y="100"/>
                    </a:cubicBezTo>
                    <a:cubicBezTo>
                      <a:pt x="101" y="78"/>
                      <a:pt x="97" y="61"/>
                      <a:pt x="89" y="49"/>
                    </a:cubicBezTo>
                    <a:cubicBezTo>
                      <a:pt x="80" y="37"/>
                      <a:pt x="69" y="31"/>
                      <a:pt x="54" y="31"/>
                    </a:cubicBezTo>
                    <a:lnTo>
                      <a:pt x="35" y="31"/>
                    </a:lnTo>
                    <a:close/>
                    <a:moveTo>
                      <a:pt x="56" y="200"/>
                    </a:moveTo>
                    <a:lnTo>
                      <a:pt x="0" y="200"/>
                    </a:lnTo>
                    <a:lnTo>
                      <a:pt x="0" y="0"/>
                    </a:lnTo>
                    <a:lnTo>
                      <a:pt x="56" y="0"/>
                    </a:lnTo>
                    <a:cubicBezTo>
                      <a:pt x="81" y="0"/>
                      <a:pt x="100" y="9"/>
                      <a:pt x="115" y="26"/>
                    </a:cubicBezTo>
                    <a:cubicBezTo>
                      <a:pt x="129" y="44"/>
                      <a:pt x="137" y="69"/>
                      <a:pt x="137" y="100"/>
                    </a:cubicBezTo>
                    <a:cubicBezTo>
                      <a:pt x="137" y="131"/>
                      <a:pt x="129" y="156"/>
                      <a:pt x="115" y="174"/>
                    </a:cubicBezTo>
                    <a:cubicBezTo>
                      <a:pt x="100" y="191"/>
                      <a:pt x="81" y="200"/>
                      <a:pt x="56" y="20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21"/>
              <p:cNvSpPr/>
              <p:nvPr/>
            </p:nvSpPr>
            <p:spPr>
              <a:xfrm>
                <a:off x="14057314" y="5102228"/>
                <a:ext cx="34925" cy="69850"/>
              </a:xfrm>
              <a:custGeom>
                <a:rect b="b" l="l" r="r" t="t"/>
                <a:pathLst>
                  <a:path extrusionOk="0" h="44" w="22">
                    <a:moveTo>
                      <a:pt x="22" y="44"/>
                    </a:move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6"/>
                    </a:lnTo>
                    <a:lnTo>
                      <a:pt x="7" y="6"/>
                    </a:lnTo>
                    <a:lnTo>
                      <a:pt x="7" y="18"/>
                    </a:lnTo>
                    <a:lnTo>
                      <a:pt x="18" y="18"/>
                    </a:lnTo>
                    <a:lnTo>
                      <a:pt x="18" y="25"/>
                    </a:lnTo>
                    <a:lnTo>
                      <a:pt x="7" y="25"/>
                    </a:lnTo>
                    <a:lnTo>
                      <a:pt x="7" y="38"/>
                    </a:lnTo>
                    <a:lnTo>
                      <a:pt x="22" y="38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21"/>
            <p:cNvGrpSpPr/>
            <p:nvPr/>
          </p:nvGrpSpPr>
          <p:grpSpPr>
            <a:xfrm>
              <a:off x="12623801" y="4997453"/>
              <a:ext cx="660475" cy="507900"/>
              <a:chOff x="12623801" y="4997453"/>
              <a:chExt cx="660475" cy="507900"/>
            </a:xfrm>
          </p:grpSpPr>
          <p:sp>
            <p:nvSpPr>
              <p:cNvPr id="62" name="Google Shape;62;p21"/>
              <p:cNvSpPr/>
              <p:nvPr/>
            </p:nvSpPr>
            <p:spPr>
              <a:xfrm>
                <a:off x="13274676" y="4997453"/>
                <a:ext cx="9600" cy="507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1"/>
              <p:cNvSpPr/>
              <p:nvPr/>
            </p:nvSpPr>
            <p:spPr>
              <a:xfrm>
                <a:off x="12623801" y="5387978"/>
                <a:ext cx="42863" cy="41275"/>
              </a:xfrm>
              <a:custGeom>
                <a:rect b="b" l="l" r="r" t="t"/>
                <a:pathLst>
                  <a:path extrusionOk="0" h="120" w="121">
                    <a:moveTo>
                      <a:pt x="76" y="72"/>
                    </a:moveTo>
                    <a:lnTo>
                      <a:pt x="59" y="28"/>
                    </a:lnTo>
                    <a:lnTo>
                      <a:pt x="43" y="72"/>
                    </a:lnTo>
                    <a:lnTo>
                      <a:pt x="76" y="72"/>
                    </a:lnTo>
                    <a:close/>
                    <a:moveTo>
                      <a:pt x="121" y="120"/>
                    </a:moveTo>
                    <a:lnTo>
                      <a:pt x="94" y="120"/>
                    </a:lnTo>
                    <a:lnTo>
                      <a:pt x="84" y="93"/>
                    </a:lnTo>
                    <a:lnTo>
                      <a:pt x="36" y="93"/>
                    </a:lnTo>
                    <a:lnTo>
                      <a:pt x="26" y="120"/>
                    </a:lnTo>
                    <a:lnTo>
                      <a:pt x="0" y="120"/>
                    </a:lnTo>
                    <a:lnTo>
                      <a:pt x="47" y="0"/>
                    </a:lnTo>
                    <a:lnTo>
                      <a:pt x="73" y="0"/>
                    </a:lnTo>
                    <a:lnTo>
                      <a:pt x="121" y="12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1"/>
              <p:cNvSpPr/>
              <p:nvPr/>
            </p:nvSpPr>
            <p:spPr>
              <a:xfrm>
                <a:off x="12669839" y="5387978"/>
                <a:ext cx="30163" cy="41275"/>
              </a:xfrm>
              <a:custGeom>
                <a:rect b="b" l="l" r="r" t="t"/>
                <a:pathLst>
                  <a:path extrusionOk="0" h="26" w="19">
                    <a:moveTo>
                      <a:pt x="0" y="2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22"/>
                    </a:lnTo>
                    <a:lnTo>
                      <a:pt x="19" y="22"/>
                    </a:lnTo>
                    <a:lnTo>
                      <a:pt x="19" y="2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1"/>
              <p:cNvSpPr/>
              <p:nvPr/>
            </p:nvSpPr>
            <p:spPr>
              <a:xfrm>
                <a:off x="12700001" y="5386391"/>
                <a:ext cx="36513" cy="44450"/>
              </a:xfrm>
              <a:custGeom>
                <a:rect b="b" l="l" r="r" t="t"/>
                <a:pathLst>
                  <a:path extrusionOk="0" h="124" w="105">
                    <a:moveTo>
                      <a:pt x="82" y="78"/>
                    </a:moveTo>
                    <a:lnTo>
                      <a:pt x="105" y="85"/>
                    </a:lnTo>
                    <a:cubicBezTo>
                      <a:pt x="102" y="98"/>
                      <a:pt x="96" y="108"/>
                      <a:pt x="87" y="115"/>
                    </a:cubicBezTo>
                    <a:cubicBezTo>
                      <a:pt x="79" y="121"/>
                      <a:pt x="68" y="124"/>
                      <a:pt x="55" y="124"/>
                    </a:cubicBezTo>
                    <a:cubicBezTo>
                      <a:pt x="39" y="124"/>
                      <a:pt x="26" y="119"/>
                      <a:pt x="16" y="108"/>
                    </a:cubicBezTo>
                    <a:cubicBezTo>
                      <a:pt x="5" y="97"/>
                      <a:pt x="0" y="82"/>
                      <a:pt x="0" y="63"/>
                    </a:cubicBezTo>
                    <a:cubicBezTo>
                      <a:pt x="0" y="43"/>
                      <a:pt x="5" y="27"/>
                      <a:pt x="16" y="16"/>
                    </a:cubicBezTo>
                    <a:cubicBezTo>
                      <a:pt x="26" y="5"/>
                      <a:pt x="40" y="0"/>
                      <a:pt x="57" y="0"/>
                    </a:cubicBezTo>
                    <a:cubicBezTo>
                      <a:pt x="71" y="0"/>
                      <a:pt x="83" y="4"/>
                      <a:pt x="93" y="13"/>
                    </a:cubicBezTo>
                    <a:cubicBezTo>
                      <a:pt x="98" y="18"/>
                      <a:pt x="102" y="25"/>
                      <a:pt x="105" y="35"/>
                    </a:cubicBezTo>
                    <a:lnTo>
                      <a:pt x="81" y="41"/>
                    </a:lnTo>
                    <a:cubicBezTo>
                      <a:pt x="79" y="34"/>
                      <a:pt x="76" y="29"/>
                      <a:pt x="72" y="26"/>
                    </a:cubicBezTo>
                    <a:cubicBezTo>
                      <a:pt x="67" y="22"/>
                      <a:pt x="62" y="20"/>
                      <a:pt x="55" y="20"/>
                    </a:cubicBezTo>
                    <a:cubicBezTo>
                      <a:pt x="46" y="20"/>
                      <a:pt x="39" y="24"/>
                      <a:pt x="34" y="30"/>
                    </a:cubicBezTo>
                    <a:cubicBezTo>
                      <a:pt x="28" y="36"/>
                      <a:pt x="25" y="47"/>
                      <a:pt x="25" y="61"/>
                    </a:cubicBezTo>
                    <a:cubicBezTo>
                      <a:pt x="25" y="76"/>
                      <a:pt x="28" y="87"/>
                      <a:pt x="34" y="94"/>
                    </a:cubicBezTo>
                    <a:cubicBezTo>
                      <a:pt x="39" y="100"/>
                      <a:pt x="46" y="103"/>
                      <a:pt x="55" y="103"/>
                    </a:cubicBezTo>
                    <a:cubicBezTo>
                      <a:pt x="61" y="103"/>
                      <a:pt x="67" y="101"/>
                      <a:pt x="72" y="97"/>
                    </a:cubicBezTo>
                    <a:cubicBezTo>
                      <a:pt x="76" y="93"/>
                      <a:pt x="80" y="86"/>
                      <a:pt x="82" y="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1"/>
              <p:cNvSpPr/>
              <p:nvPr/>
            </p:nvSpPr>
            <p:spPr>
              <a:xfrm>
                <a:off x="12736514" y="5387978"/>
                <a:ext cx="42863" cy="41275"/>
              </a:xfrm>
              <a:custGeom>
                <a:rect b="b" l="l" r="r" t="t"/>
                <a:pathLst>
                  <a:path extrusionOk="0" h="120" w="121">
                    <a:moveTo>
                      <a:pt x="76" y="72"/>
                    </a:moveTo>
                    <a:lnTo>
                      <a:pt x="60" y="28"/>
                    </a:lnTo>
                    <a:lnTo>
                      <a:pt x="44" y="72"/>
                    </a:lnTo>
                    <a:lnTo>
                      <a:pt x="76" y="72"/>
                    </a:lnTo>
                    <a:close/>
                    <a:moveTo>
                      <a:pt x="121" y="120"/>
                    </a:moveTo>
                    <a:lnTo>
                      <a:pt x="95" y="120"/>
                    </a:lnTo>
                    <a:lnTo>
                      <a:pt x="84" y="93"/>
                    </a:lnTo>
                    <a:lnTo>
                      <a:pt x="36" y="93"/>
                    </a:lnTo>
                    <a:lnTo>
                      <a:pt x="26" y="120"/>
                    </a:lnTo>
                    <a:lnTo>
                      <a:pt x="0" y="120"/>
                    </a:lnTo>
                    <a:lnTo>
                      <a:pt x="47" y="0"/>
                    </a:lnTo>
                    <a:lnTo>
                      <a:pt x="73" y="0"/>
                    </a:lnTo>
                    <a:lnTo>
                      <a:pt x="121" y="12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1"/>
              <p:cNvSpPr/>
              <p:nvPr/>
            </p:nvSpPr>
            <p:spPr>
              <a:xfrm>
                <a:off x="12782551" y="5387978"/>
                <a:ext cx="30163" cy="41275"/>
              </a:xfrm>
              <a:custGeom>
                <a:rect b="b" l="l" r="r" t="t"/>
                <a:pathLst>
                  <a:path extrusionOk="0" h="26" w="19">
                    <a:moveTo>
                      <a:pt x="0" y="2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2"/>
                    </a:lnTo>
                    <a:lnTo>
                      <a:pt x="19" y="22"/>
                    </a:lnTo>
                    <a:lnTo>
                      <a:pt x="19" y="2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1"/>
              <p:cNvSpPr/>
              <p:nvPr/>
            </p:nvSpPr>
            <p:spPr>
              <a:xfrm>
                <a:off x="12815889" y="5387978"/>
                <a:ext cx="36513" cy="41275"/>
              </a:xfrm>
              <a:custGeom>
                <a:rect b="b" l="l" r="r" t="t"/>
                <a:pathLst>
                  <a:path extrusionOk="0" h="120" w="101">
                    <a:moveTo>
                      <a:pt x="24" y="20"/>
                    </a:moveTo>
                    <a:lnTo>
                      <a:pt x="24" y="100"/>
                    </a:lnTo>
                    <a:lnTo>
                      <a:pt x="42" y="100"/>
                    </a:lnTo>
                    <a:cubicBezTo>
                      <a:pt x="49" y="100"/>
                      <a:pt x="54" y="99"/>
                      <a:pt x="57" y="98"/>
                    </a:cubicBezTo>
                    <a:cubicBezTo>
                      <a:pt x="61" y="98"/>
                      <a:pt x="64" y="96"/>
                      <a:pt x="67" y="94"/>
                    </a:cubicBezTo>
                    <a:cubicBezTo>
                      <a:pt x="69" y="91"/>
                      <a:pt x="71" y="87"/>
                      <a:pt x="73" y="82"/>
                    </a:cubicBezTo>
                    <a:cubicBezTo>
                      <a:pt x="75" y="76"/>
                      <a:pt x="76" y="69"/>
                      <a:pt x="76" y="60"/>
                    </a:cubicBezTo>
                    <a:cubicBezTo>
                      <a:pt x="76" y="51"/>
                      <a:pt x="75" y="43"/>
                      <a:pt x="73" y="38"/>
                    </a:cubicBezTo>
                    <a:cubicBezTo>
                      <a:pt x="71" y="34"/>
                      <a:pt x="69" y="30"/>
                      <a:pt x="66" y="27"/>
                    </a:cubicBezTo>
                    <a:cubicBezTo>
                      <a:pt x="63" y="24"/>
                      <a:pt x="60" y="22"/>
                      <a:pt x="55" y="21"/>
                    </a:cubicBezTo>
                    <a:cubicBezTo>
                      <a:pt x="52" y="20"/>
                      <a:pt x="45" y="20"/>
                      <a:pt x="35" y="20"/>
                    </a:cubicBezTo>
                    <a:lnTo>
                      <a:pt x="24" y="2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cubicBezTo>
                      <a:pt x="54" y="0"/>
                      <a:pt x="62" y="0"/>
                      <a:pt x="67" y="2"/>
                    </a:cubicBezTo>
                    <a:cubicBezTo>
                      <a:pt x="74" y="4"/>
                      <a:pt x="80" y="8"/>
                      <a:pt x="85" y="13"/>
                    </a:cubicBezTo>
                    <a:cubicBezTo>
                      <a:pt x="90" y="18"/>
                      <a:pt x="94" y="25"/>
                      <a:pt x="97" y="32"/>
                    </a:cubicBezTo>
                    <a:cubicBezTo>
                      <a:pt x="99" y="40"/>
                      <a:pt x="101" y="50"/>
                      <a:pt x="101" y="61"/>
                    </a:cubicBezTo>
                    <a:cubicBezTo>
                      <a:pt x="101" y="71"/>
                      <a:pt x="100" y="79"/>
                      <a:pt x="97" y="87"/>
                    </a:cubicBezTo>
                    <a:cubicBezTo>
                      <a:pt x="94" y="95"/>
                      <a:pt x="90" y="102"/>
                      <a:pt x="84" y="108"/>
                    </a:cubicBezTo>
                    <a:cubicBezTo>
                      <a:pt x="80" y="112"/>
                      <a:pt x="74" y="115"/>
                      <a:pt x="67" y="117"/>
                    </a:cubicBezTo>
                    <a:cubicBezTo>
                      <a:pt x="62" y="119"/>
                      <a:pt x="54" y="120"/>
                      <a:pt x="45" y="120"/>
                    </a:cubicBezTo>
                    <a:lnTo>
                      <a:pt x="0" y="12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1"/>
              <p:cNvSpPr/>
              <p:nvPr/>
            </p:nvSpPr>
            <p:spPr>
              <a:xfrm>
                <a:off x="12855576" y="5375278"/>
                <a:ext cx="15875" cy="53975"/>
              </a:xfrm>
              <a:custGeom>
                <a:rect b="b" l="l" r="r" t="t"/>
                <a:pathLst>
                  <a:path extrusionOk="0" h="156" w="43">
                    <a:moveTo>
                      <a:pt x="0" y="36"/>
                    </a:moveTo>
                    <a:lnTo>
                      <a:pt x="24" y="36"/>
                    </a:lnTo>
                    <a:lnTo>
                      <a:pt x="24" y="156"/>
                    </a:lnTo>
                    <a:lnTo>
                      <a:pt x="0" y="156"/>
                    </a:lnTo>
                    <a:lnTo>
                      <a:pt x="0" y="36"/>
                    </a:lnTo>
                    <a:close/>
                    <a:moveTo>
                      <a:pt x="6" y="24"/>
                    </a:moveTo>
                    <a:lnTo>
                      <a:pt x="17" y="0"/>
                    </a:lnTo>
                    <a:lnTo>
                      <a:pt x="43" y="0"/>
                    </a:lnTo>
                    <a:lnTo>
                      <a:pt x="20" y="24"/>
                    </a:lnTo>
                    <a:lnTo>
                      <a:pt x="6" y="2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1"/>
              <p:cNvSpPr/>
              <p:nvPr/>
            </p:nvSpPr>
            <p:spPr>
              <a:xfrm>
                <a:off x="12868276" y="5387978"/>
                <a:ext cx="42863" cy="41275"/>
              </a:xfrm>
              <a:custGeom>
                <a:rect b="b" l="l" r="r" t="t"/>
                <a:pathLst>
                  <a:path extrusionOk="0" h="120" w="121">
                    <a:moveTo>
                      <a:pt x="77" y="72"/>
                    </a:moveTo>
                    <a:lnTo>
                      <a:pt x="60" y="28"/>
                    </a:lnTo>
                    <a:lnTo>
                      <a:pt x="44" y="72"/>
                    </a:lnTo>
                    <a:lnTo>
                      <a:pt x="77" y="72"/>
                    </a:lnTo>
                    <a:close/>
                    <a:moveTo>
                      <a:pt x="121" y="120"/>
                    </a:moveTo>
                    <a:lnTo>
                      <a:pt x="95" y="120"/>
                    </a:lnTo>
                    <a:lnTo>
                      <a:pt x="84" y="93"/>
                    </a:lnTo>
                    <a:lnTo>
                      <a:pt x="36" y="93"/>
                    </a:lnTo>
                    <a:lnTo>
                      <a:pt x="26" y="120"/>
                    </a:lnTo>
                    <a:lnTo>
                      <a:pt x="0" y="120"/>
                    </a:lnTo>
                    <a:lnTo>
                      <a:pt x="47" y="0"/>
                    </a:lnTo>
                    <a:lnTo>
                      <a:pt x="73" y="0"/>
                    </a:lnTo>
                    <a:lnTo>
                      <a:pt x="121" y="12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1"/>
              <p:cNvSpPr/>
              <p:nvPr/>
            </p:nvSpPr>
            <p:spPr>
              <a:xfrm>
                <a:off x="12931776" y="5387978"/>
                <a:ext cx="41275" cy="41275"/>
              </a:xfrm>
              <a:custGeom>
                <a:rect b="b" l="l" r="r" t="t"/>
                <a:pathLst>
                  <a:path extrusionOk="0" h="26" w="26">
                    <a:moveTo>
                      <a:pt x="0" y="2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3" y="18"/>
                    </a:lnTo>
                    <a:lnTo>
                      <a:pt x="18" y="0"/>
                    </a:lnTo>
                    <a:lnTo>
                      <a:pt x="26" y="0"/>
                    </a:lnTo>
                    <a:lnTo>
                      <a:pt x="26" y="26"/>
                    </a:lnTo>
                    <a:lnTo>
                      <a:pt x="21" y="26"/>
                    </a:lnTo>
                    <a:lnTo>
                      <a:pt x="21" y="5"/>
                    </a:lnTo>
                    <a:lnTo>
                      <a:pt x="16" y="26"/>
                    </a:lnTo>
                    <a:lnTo>
                      <a:pt x="10" y="26"/>
                    </a:lnTo>
                    <a:lnTo>
                      <a:pt x="5" y="5"/>
                    </a:lnTo>
                    <a:lnTo>
                      <a:pt x="5" y="2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1"/>
              <p:cNvSpPr/>
              <p:nvPr/>
            </p:nvSpPr>
            <p:spPr>
              <a:xfrm>
                <a:off x="12976226" y="5387978"/>
                <a:ext cx="42863" cy="41275"/>
              </a:xfrm>
              <a:custGeom>
                <a:rect b="b" l="l" r="r" t="t"/>
                <a:pathLst>
                  <a:path extrusionOk="0" h="120" w="121">
                    <a:moveTo>
                      <a:pt x="77" y="72"/>
                    </a:moveTo>
                    <a:lnTo>
                      <a:pt x="60" y="28"/>
                    </a:lnTo>
                    <a:lnTo>
                      <a:pt x="44" y="72"/>
                    </a:lnTo>
                    <a:lnTo>
                      <a:pt x="77" y="72"/>
                    </a:lnTo>
                    <a:close/>
                    <a:moveTo>
                      <a:pt x="121" y="120"/>
                    </a:moveTo>
                    <a:lnTo>
                      <a:pt x="95" y="120"/>
                    </a:lnTo>
                    <a:lnTo>
                      <a:pt x="84" y="93"/>
                    </a:lnTo>
                    <a:lnTo>
                      <a:pt x="36" y="93"/>
                    </a:lnTo>
                    <a:lnTo>
                      <a:pt x="26" y="120"/>
                    </a:lnTo>
                    <a:lnTo>
                      <a:pt x="0" y="120"/>
                    </a:lnTo>
                    <a:lnTo>
                      <a:pt x="47" y="0"/>
                    </a:lnTo>
                    <a:lnTo>
                      <a:pt x="73" y="0"/>
                    </a:lnTo>
                    <a:lnTo>
                      <a:pt x="121" y="12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1"/>
              <p:cNvSpPr/>
              <p:nvPr/>
            </p:nvSpPr>
            <p:spPr>
              <a:xfrm>
                <a:off x="13007976" y="5387978"/>
                <a:ext cx="39688" cy="41275"/>
              </a:xfrm>
              <a:custGeom>
                <a:rect b="b" l="l" r="r" t="t"/>
                <a:pathLst>
                  <a:path extrusionOk="0" h="26" w="25">
                    <a:moveTo>
                      <a:pt x="10" y="26"/>
                    </a:moveTo>
                    <a:lnTo>
                      <a:pt x="10" y="1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3" y="1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16" y="15"/>
                    </a:lnTo>
                    <a:lnTo>
                      <a:pt x="16" y="26"/>
                    </a:lnTo>
                    <a:lnTo>
                      <a:pt x="10" y="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1"/>
              <p:cNvSpPr/>
              <p:nvPr/>
            </p:nvSpPr>
            <p:spPr>
              <a:xfrm>
                <a:off x="13044489" y="5386391"/>
                <a:ext cx="41275" cy="44450"/>
              </a:xfrm>
              <a:custGeom>
                <a:rect b="b" l="l" r="r" t="t"/>
                <a:pathLst>
                  <a:path extrusionOk="0" h="124" w="117">
                    <a:moveTo>
                      <a:pt x="25" y="62"/>
                    </a:moveTo>
                    <a:cubicBezTo>
                      <a:pt x="25" y="75"/>
                      <a:pt x="28" y="86"/>
                      <a:pt x="34" y="93"/>
                    </a:cubicBezTo>
                    <a:cubicBezTo>
                      <a:pt x="41" y="100"/>
                      <a:pt x="49" y="103"/>
                      <a:pt x="59" y="103"/>
                    </a:cubicBezTo>
                    <a:cubicBezTo>
                      <a:pt x="68" y="103"/>
                      <a:pt x="76" y="100"/>
                      <a:pt x="82" y="93"/>
                    </a:cubicBezTo>
                    <a:cubicBezTo>
                      <a:pt x="89" y="86"/>
                      <a:pt x="92" y="75"/>
                      <a:pt x="92" y="61"/>
                    </a:cubicBezTo>
                    <a:cubicBezTo>
                      <a:pt x="92" y="48"/>
                      <a:pt x="89" y="37"/>
                      <a:pt x="83" y="31"/>
                    </a:cubicBezTo>
                    <a:cubicBezTo>
                      <a:pt x="77" y="24"/>
                      <a:pt x="68" y="20"/>
                      <a:pt x="59" y="20"/>
                    </a:cubicBezTo>
                    <a:cubicBezTo>
                      <a:pt x="48" y="20"/>
                      <a:pt x="40" y="24"/>
                      <a:pt x="34" y="31"/>
                    </a:cubicBezTo>
                    <a:cubicBezTo>
                      <a:pt x="28" y="38"/>
                      <a:pt x="25" y="48"/>
                      <a:pt x="25" y="62"/>
                    </a:cubicBezTo>
                    <a:close/>
                    <a:moveTo>
                      <a:pt x="0" y="63"/>
                    </a:moveTo>
                    <a:cubicBezTo>
                      <a:pt x="0" y="50"/>
                      <a:pt x="2" y="40"/>
                      <a:pt x="5" y="32"/>
                    </a:cubicBezTo>
                    <a:cubicBezTo>
                      <a:pt x="8" y="26"/>
                      <a:pt x="12" y="20"/>
                      <a:pt x="17" y="15"/>
                    </a:cubicBezTo>
                    <a:cubicBezTo>
                      <a:pt x="21" y="10"/>
                      <a:pt x="27" y="7"/>
                      <a:pt x="32" y="4"/>
                    </a:cubicBezTo>
                    <a:cubicBezTo>
                      <a:pt x="40" y="1"/>
                      <a:pt x="48" y="0"/>
                      <a:pt x="58" y="0"/>
                    </a:cubicBezTo>
                    <a:cubicBezTo>
                      <a:pt x="76" y="0"/>
                      <a:pt x="90" y="5"/>
                      <a:pt x="101" y="16"/>
                    </a:cubicBezTo>
                    <a:cubicBezTo>
                      <a:pt x="111" y="27"/>
                      <a:pt x="117" y="42"/>
                      <a:pt x="117" y="62"/>
                    </a:cubicBezTo>
                    <a:cubicBezTo>
                      <a:pt x="117" y="81"/>
                      <a:pt x="111" y="97"/>
                      <a:pt x="101" y="108"/>
                    </a:cubicBezTo>
                    <a:cubicBezTo>
                      <a:pt x="90" y="119"/>
                      <a:pt x="76" y="124"/>
                      <a:pt x="59" y="124"/>
                    </a:cubicBezTo>
                    <a:cubicBezTo>
                      <a:pt x="41" y="124"/>
                      <a:pt x="26" y="119"/>
                      <a:pt x="16" y="108"/>
                    </a:cubicBezTo>
                    <a:cubicBezTo>
                      <a:pt x="5" y="97"/>
                      <a:pt x="0" y="82"/>
                      <a:pt x="0" y="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1"/>
              <p:cNvSpPr/>
              <p:nvPr/>
            </p:nvSpPr>
            <p:spPr>
              <a:xfrm>
                <a:off x="13088939" y="5387978"/>
                <a:ext cx="38100" cy="41275"/>
              </a:xfrm>
              <a:custGeom>
                <a:rect b="b" l="l" r="r" t="t"/>
                <a:pathLst>
                  <a:path extrusionOk="0" h="120" w="108">
                    <a:moveTo>
                      <a:pt x="24" y="51"/>
                    </a:moveTo>
                    <a:lnTo>
                      <a:pt x="42" y="51"/>
                    </a:lnTo>
                    <a:cubicBezTo>
                      <a:pt x="54" y="51"/>
                      <a:pt x="61" y="50"/>
                      <a:pt x="64" y="49"/>
                    </a:cubicBezTo>
                    <a:cubicBezTo>
                      <a:pt x="67" y="48"/>
                      <a:pt x="69" y="46"/>
                      <a:pt x="71" y="44"/>
                    </a:cubicBezTo>
                    <a:cubicBezTo>
                      <a:pt x="73" y="42"/>
                      <a:pt x="73" y="38"/>
                      <a:pt x="73" y="35"/>
                    </a:cubicBezTo>
                    <a:cubicBezTo>
                      <a:pt x="73" y="31"/>
                      <a:pt x="72" y="28"/>
                      <a:pt x="70" y="25"/>
                    </a:cubicBezTo>
                    <a:cubicBezTo>
                      <a:pt x="68" y="23"/>
                      <a:pt x="65" y="21"/>
                      <a:pt x="61" y="20"/>
                    </a:cubicBezTo>
                    <a:cubicBezTo>
                      <a:pt x="59" y="20"/>
                      <a:pt x="53" y="20"/>
                      <a:pt x="43" y="20"/>
                    </a:cubicBezTo>
                    <a:lnTo>
                      <a:pt x="24" y="20"/>
                    </a:lnTo>
                    <a:lnTo>
                      <a:pt x="24" y="51"/>
                    </a:lnTo>
                    <a:close/>
                    <a:moveTo>
                      <a:pt x="0" y="120"/>
                    </a:moveTo>
                    <a:lnTo>
                      <a:pt x="0" y="0"/>
                    </a:lnTo>
                    <a:lnTo>
                      <a:pt x="51" y="0"/>
                    </a:lnTo>
                    <a:cubicBezTo>
                      <a:pt x="64" y="0"/>
                      <a:pt x="73" y="1"/>
                      <a:pt x="79" y="3"/>
                    </a:cubicBezTo>
                    <a:cubicBezTo>
                      <a:pt x="85" y="5"/>
                      <a:pt x="90" y="9"/>
                      <a:pt x="93" y="14"/>
                    </a:cubicBezTo>
                    <a:cubicBezTo>
                      <a:pt x="97" y="20"/>
                      <a:pt x="99" y="26"/>
                      <a:pt x="99" y="33"/>
                    </a:cubicBezTo>
                    <a:cubicBezTo>
                      <a:pt x="99" y="42"/>
                      <a:pt x="96" y="50"/>
                      <a:pt x="91" y="56"/>
                    </a:cubicBezTo>
                    <a:cubicBezTo>
                      <a:pt x="85" y="62"/>
                      <a:pt x="78" y="65"/>
                      <a:pt x="67" y="67"/>
                    </a:cubicBezTo>
                    <a:cubicBezTo>
                      <a:pt x="72" y="70"/>
                      <a:pt x="76" y="73"/>
                      <a:pt x="80" y="77"/>
                    </a:cubicBezTo>
                    <a:cubicBezTo>
                      <a:pt x="83" y="81"/>
                      <a:pt x="88" y="87"/>
                      <a:pt x="94" y="97"/>
                    </a:cubicBezTo>
                    <a:lnTo>
                      <a:pt x="108" y="120"/>
                    </a:lnTo>
                    <a:lnTo>
                      <a:pt x="79" y="120"/>
                    </a:lnTo>
                    <a:lnTo>
                      <a:pt x="62" y="94"/>
                    </a:lnTo>
                    <a:cubicBezTo>
                      <a:pt x="55" y="85"/>
                      <a:pt x="51" y="79"/>
                      <a:pt x="49" y="76"/>
                    </a:cubicBezTo>
                    <a:cubicBezTo>
                      <a:pt x="47" y="74"/>
                      <a:pt x="44" y="72"/>
                      <a:pt x="42" y="71"/>
                    </a:cubicBezTo>
                    <a:cubicBezTo>
                      <a:pt x="39" y="70"/>
                      <a:pt x="35" y="70"/>
                      <a:pt x="29" y="70"/>
                    </a:cubicBezTo>
                    <a:lnTo>
                      <a:pt x="24" y="70"/>
                    </a:lnTo>
                    <a:lnTo>
                      <a:pt x="24" y="120"/>
                    </a:lnTo>
                    <a:lnTo>
                      <a:pt x="0" y="12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21"/>
              <p:cNvSpPr/>
              <p:nvPr/>
            </p:nvSpPr>
            <p:spPr>
              <a:xfrm>
                <a:off x="13041314" y="5491166"/>
                <a:ext cx="7800" cy="7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21"/>
              <p:cNvSpPr/>
              <p:nvPr/>
            </p:nvSpPr>
            <p:spPr>
              <a:xfrm>
                <a:off x="12655551" y="5456241"/>
                <a:ext cx="34925" cy="42863"/>
              </a:xfrm>
              <a:custGeom>
                <a:rect b="b" l="l" r="r" t="t"/>
                <a:pathLst>
                  <a:path extrusionOk="0" h="119" w="99">
                    <a:moveTo>
                      <a:pt x="24" y="20"/>
                    </a:moveTo>
                    <a:lnTo>
                      <a:pt x="24" y="98"/>
                    </a:lnTo>
                    <a:lnTo>
                      <a:pt x="42" y="98"/>
                    </a:lnTo>
                    <a:cubicBezTo>
                      <a:pt x="48" y="98"/>
                      <a:pt x="53" y="98"/>
                      <a:pt x="56" y="97"/>
                    </a:cubicBezTo>
                    <a:cubicBezTo>
                      <a:pt x="60" y="96"/>
                      <a:pt x="63" y="95"/>
                      <a:pt x="66" y="92"/>
                    </a:cubicBezTo>
                    <a:cubicBezTo>
                      <a:pt x="68" y="90"/>
                      <a:pt x="70" y="86"/>
                      <a:pt x="72" y="81"/>
                    </a:cubicBezTo>
                    <a:cubicBezTo>
                      <a:pt x="74" y="76"/>
                      <a:pt x="75" y="69"/>
                      <a:pt x="75" y="59"/>
                    </a:cubicBezTo>
                    <a:cubicBezTo>
                      <a:pt x="75" y="50"/>
                      <a:pt x="74" y="43"/>
                      <a:pt x="72" y="38"/>
                    </a:cubicBezTo>
                    <a:cubicBezTo>
                      <a:pt x="70" y="33"/>
                      <a:pt x="68" y="30"/>
                      <a:pt x="65" y="27"/>
                    </a:cubicBezTo>
                    <a:cubicBezTo>
                      <a:pt x="62" y="24"/>
                      <a:pt x="59" y="22"/>
                      <a:pt x="54" y="21"/>
                    </a:cubicBezTo>
                    <a:cubicBezTo>
                      <a:pt x="51" y="21"/>
                      <a:pt x="44" y="20"/>
                      <a:pt x="35" y="20"/>
                    </a:cubicBezTo>
                    <a:lnTo>
                      <a:pt x="24" y="2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cubicBezTo>
                      <a:pt x="53" y="0"/>
                      <a:pt x="61" y="1"/>
                      <a:pt x="66" y="2"/>
                    </a:cubicBezTo>
                    <a:cubicBezTo>
                      <a:pt x="73" y="4"/>
                      <a:pt x="79" y="8"/>
                      <a:pt x="84" y="13"/>
                    </a:cubicBezTo>
                    <a:cubicBezTo>
                      <a:pt x="89" y="19"/>
                      <a:pt x="93" y="25"/>
                      <a:pt x="95" y="33"/>
                    </a:cubicBezTo>
                    <a:cubicBezTo>
                      <a:pt x="98" y="40"/>
                      <a:pt x="99" y="49"/>
                      <a:pt x="99" y="60"/>
                    </a:cubicBezTo>
                    <a:cubicBezTo>
                      <a:pt x="99" y="70"/>
                      <a:pt x="98" y="79"/>
                      <a:pt x="96" y="86"/>
                    </a:cubicBezTo>
                    <a:cubicBezTo>
                      <a:pt x="93" y="94"/>
                      <a:pt x="88" y="101"/>
                      <a:pt x="83" y="107"/>
                    </a:cubicBezTo>
                    <a:cubicBezTo>
                      <a:pt x="79" y="111"/>
                      <a:pt x="73" y="114"/>
                      <a:pt x="66" y="116"/>
                    </a:cubicBezTo>
                    <a:cubicBezTo>
                      <a:pt x="61" y="118"/>
                      <a:pt x="54" y="119"/>
                      <a:pt x="45" y="119"/>
                    </a:cubicBezTo>
                    <a:lnTo>
                      <a:pt x="0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1"/>
              <p:cNvSpPr/>
              <p:nvPr/>
            </p:nvSpPr>
            <p:spPr>
              <a:xfrm>
                <a:off x="12693651" y="5456241"/>
                <a:ext cx="31750" cy="42863"/>
              </a:xfrm>
              <a:custGeom>
                <a:rect b="b" l="l" r="r" t="t"/>
                <a:pathLst>
                  <a:path extrusionOk="0" h="27" w="20">
                    <a:moveTo>
                      <a:pt x="0" y="27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5" y="5"/>
                    </a:lnTo>
                    <a:lnTo>
                      <a:pt x="5" y="11"/>
                    </a:lnTo>
                    <a:lnTo>
                      <a:pt x="18" y="11"/>
                    </a:lnTo>
                    <a:lnTo>
                      <a:pt x="18" y="15"/>
                    </a:lnTo>
                    <a:lnTo>
                      <a:pt x="5" y="15"/>
                    </a:lnTo>
                    <a:lnTo>
                      <a:pt x="5" y="22"/>
                    </a:lnTo>
                    <a:lnTo>
                      <a:pt x="20" y="22"/>
                    </a:lnTo>
                    <a:lnTo>
                      <a:pt x="20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1"/>
              <p:cNvSpPr/>
              <p:nvPr/>
            </p:nvSpPr>
            <p:spPr>
              <a:xfrm>
                <a:off x="12746039" y="5456241"/>
                <a:ext cx="34925" cy="42863"/>
              </a:xfrm>
              <a:custGeom>
                <a:rect b="b" l="l" r="r" t="t"/>
                <a:pathLst>
                  <a:path extrusionOk="0" h="119" w="99">
                    <a:moveTo>
                      <a:pt x="24" y="67"/>
                    </a:moveTo>
                    <a:lnTo>
                      <a:pt x="24" y="98"/>
                    </a:lnTo>
                    <a:lnTo>
                      <a:pt x="46" y="98"/>
                    </a:lnTo>
                    <a:cubicBezTo>
                      <a:pt x="55" y="98"/>
                      <a:pt x="60" y="98"/>
                      <a:pt x="63" y="98"/>
                    </a:cubicBezTo>
                    <a:cubicBezTo>
                      <a:pt x="66" y="97"/>
                      <a:pt x="69" y="96"/>
                      <a:pt x="71" y="93"/>
                    </a:cubicBezTo>
                    <a:cubicBezTo>
                      <a:pt x="73" y="91"/>
                      <a:pt x="75" y="87"/>
                      <a:pt x="75" y="83"/>
                    </a:cubicBezTo>
                    <a:cubicBezTo>
                      <a:pt x="75" y="79"/>
                      <a:pt x="74" y="76"/>
                      <a:pt x="72" y="74"/>
                    </a:cubicBezTo>
                    <a:cubicBezTo>
                      <a:pt x="70" y="71"/>
                      <a:pt x="68" y="70"/>
                      <a:pt x="65" y="69"/>
                    </a:cubicBezTo>
                    <a:cubicBezTo>
                      <a:pt x="61" y="67"/>
                      <a:pt x="54" y="67"/>
                      <a:pt x="43" y="67"/>
                    </a:cubicBezTo>
                    <a:lnTo>
                      <a:pt x="24" y="67"/>
                    </a:lnTo>
                    <a:close/>
                    <a:moveTo>
                      <a:pt x="24" y="20"/>
                    </a:moveTo>
                    <a:lnTo>
                      <a:pt x="24" y="47"/>
                    </a:lnTo>
                    <a:lnTo>
                      <a:pt x="40" y="47"/>
                    </a:lnTo>
                    <a:cubicBezTo>
                      <a:pt x="49" y="47"/>
                      <a:pt x="55" y="47"/>
                      <a:pt x="57" y="47"/>
                    </a:cubicBezTo>
                    <a:cubicBezTo>
                      <a:pt x="61" y="46"/>
                      <a:pt x="64" y="45"/>
                      <a:pt x="67" y="42"/>
                    </a:cubicBezTo>
                    <a:cubicBezTo>
                      <a:pt x="69" y="40"/>
                      <a:pt x="70" y="37"/>
                      <a:pt x="70" y="33"/>
                    </a:cubicBezTo>
                    <a:cubicBezTo>
                      <a:pt x="70" y="30"/>
                      <a:pt x="69" y="27"/>
                      <a:pt x="67" y="24"/>
                    </a:cubicBezTo>
                    <a:cubicBezTo>
                      <a:pt x="65" y="22"/>
                      <a:pt x="62" y="21"/>
                      <a:pt x="58" y="20"/>
                    </a:cubicBezTo>
                    <a:cubicBezTo>
                      <a:pt x="56" y="20"/>
                      <a:pt x="49" y="20"/>
                      <a:pt x="38" y="20"/>
                    </a:cubicBezTo>
                    <a:lnTo>
                      <a:pt x="24" y="20"/>
                    </a:lnTo>
                    <a:close/>
                    <a:moveTo>
                      <a:pt x="0" y="0"/>
                    </a:moveTo>
                    <a:lnTo>
                      <a:pt x="47" y="0"/>
                    </a:lnTo>
                    <a:cubicBezTo>
                      <a:pt x="57" y="0"/>
                      <a:pt x="64" y="1"/>
                      <a:pt x="68" y="1"/>
                    </a:cubicBezTo>
                    <a:cubicBezTo>
                      <a:pt x="73" y="2"/>
                      <a:pt x="77" y="4"/>
                      <a:pt x="81" y="6"/>
                    </a:cubicBezTo>
                    <a:cubicBezTo>
                      <a:pt x="84" y="9"/>
                      <a:pt x="87" y="12"/>
                      <a:pt x="90" y="16"/>
                    </a:cubicBezTo>
                    <a:cubicBezTo>
                      <a:pt x="92" y="20"/>
                      <a:pt x="93" y="25"/>
                      <a:pt x="93" y="30"/>
                    </a:cubicBezTo>
                    <a:cubicBezTo>
                      <a:pt x="93" y="35"/>
                      <a:pt x="92" y="41"/>
                      <a:pt x="89" y="45"/>
                    </a:cubicBezTo>
                    <a:cubicBezTo>
                      <a:pt x="86" y="50"/>
                      <a:pt x="82" y="53"/>
                      <a:pt x="77" y="56"/>
                    </a:cubicBezTo>
                    <a:cubicBezTo>
                      <a:pt x="84" y="58"/>
                      <a:pt x="90" y="61"/>
                      <a:pt x="93" y="66"/>
                    </a:cubicBezTo>
                    <a:cubicBezTo>
                      <a:pt x="97" y="71"/>
                      <a:pt x="99" y="77"/>
                      <a:pt x="99" y="84"/>
                    </a:cubicBezTo>
                    <a:cubicBezTo>
                      <a:pt x="99" y="90"/>
                      <a:pt x="98" y="95"/>
                      <a:pt x="95" y="100"/>
                    </a:cubicBezTo>
                    <a:cubicBezTo>
                      <a:pt x="93" y="105"/>
                      <a:pt x="90" y="109"/>
                      <a:pt x="85" y="112"/>
                    </a:cubicBezTo>
                    <a:cubicBezTo>
                      <a:pt x="81" y="115"/>
                      <a:pt x="75" y="117"/>
                      <a:pt x="69" y="118"/>
                    </a:cubicBezTo>
                    <a:cubicBezTo>
                      <a:pt x="65" y="118"/>
                      <a:pt x="55" y="118"/>
                      <a:pt x="40" y="119"/>
                    </a:cubicBezTo>
                    <a:lnTo>
                      <a:pt x="0" y="11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1"/>
              <p:cNvSpPr/>
              <p:nvPr/>
            </p:nvSpPr>
            <p:spPr>
              <a:xfrm>
                <a:off x="12784139" y="5456241"/>
                <a:ext cx="39688" cy="42863"/>
              </a:xfrm>
              <a:custGeom>
                <a:rect b="b" l="l" r="r" t="t"/>
                <a:pathLst>
                  <a:path extrusionOk="0" h="123" w="114">
                    <a:moveTo>
                      <a:pt x="24" y="61"/>
                    </a:moveTo>
                    <a:cubicBezTo>
                      <a:pt x="24" y="75"/>
                      <a:pt x="27" y="85"/>
                      <a:pt x="34" y="92"/>
                    </a:cubicBezTo>
                    <a:cubicBezTo>
                      <a:pt x="40" y="99"/>
                      <a:pt x="48" y="102"/>
                      <a:pt x="57" y="102"/>
                    </a:cubicBezTo>
                    <a:cubicBezTo>
                      <a:pt x="67" y="102"/>
                      <a:pt x="74" y="99"/>
                      <a:pt x="81" y="92"/>
                    </a:cubicBezTo>
                    <a:cubicBezTo>
                      <a:pt x="87" y="85"/>
                      <a:pt x="90" y="75"/>
                      <a:pt x="90" y="61"/>
                    </a:cubicBezTo>
                    <a:cubicBezTo>
                      <a:pt x="90" y="47"/>
                      <a:pt x="87" y="37"/>
                      <a:pt x="81" y="31"/>
                    </a:cubicBezTo>
                    <a:cubicBezTo>
                      <a:pt x="75" y="24"/>
                      <a:pt x="67" y="21"/>
                      <a:pt x="57" y="21"/>
                    </a:cubicBezTo>
                    <a:cubicBezTo>
                      <a:pt x="47" y="21"/>
                      <a:pt x="39" y="24"/>
                      <a:pt x="33" y="31"/>
                    </a:cubicBezTo>
                    <a:cubicBezTo>
                      <a:pt x="27" y="37"/>
                      <a:pt x="24" y="48"/>
                      <a:pt x="24" y="61"/>
                    </a:cubicBezTo>
                    <a:close/>
                    <a:moveTo>
                      <a:pt x="0" y="62"/>
                    </a:moveTo>
                    <a:cubicBezTo>
                      <a:pt x="0" y="50"/>
                      <a:pt x="1" y="40"/>
                      <a:pt x="5" y="32"/>
                    </a:cubicBezTo>
                    <a:cubicBezTo>
                      <a:pt x="8" y="26"/>
                      <a:pt x="11" y="20"/>
                      <a:pt x="16" y="15"/>
                    </a:cubicBezTo>
                    <a:cubicBezTo>
                      <a:pt x="21" y="11"/>
                      <a:pt x="26" y="7"/>
                      <a:pt x="31" y="5"/>
                    </a:cubicBezTo>
                    <a:cubicBezTo>
                      <a:pt x="39" y="2"/>
                      <a:pt x="47" y="0"/>
                      <a:pt x="57" y="0"/>
                    </a:cubicBezTo>
                    <a:cubicBezTo>
                      <a:pt x="74" y="0"/>
                      <a:pt x="88" y="6"/>
                      <a:pt x="99" y="16"/>
                    </a:cubicBezTo>
                    <a:cubicBezTo>
                      <a:pt x="109" y="27"/>
                      <a:pt x="114" y="42"/>
                      <a:pt x="114" y="62"/>
                    </a:cubicBezTo>
                    <a:cubicBezTo>
                      <a:pt x="114" y="81"/>
                      <a:pt x="109" y="96"/>
                      <a:pt x="99" y="106"/>
                    </a:cubicBezTo>
                    <a:cubicBezTo>
                      <a:pt x="88" y="117"/>
                      <a:pt x="75" y="123"/>
                      <a:pt x="57" y="123"/>
                    </a:cubicBezTo>
                    <a:cubicBezTo>
                      <a:pt x="40" y="123"/>
                      <a:pt x="26" y="117"/>
                      <a:pt x="15" y="106"/>
                    </a:cubicBezTo>
                    <a:cubicBezTo>
                      <a:pt x="5" y="96"/>
                      <a:pt x="0" y="81"/>
                      <a:pt x="0" y="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21"/>
              <p:cNvSpPr/>
              <p:nvPr/>
            </p:nvSpPr>
            <p:spPr>
              <a:xfrm>
                <a:off x="12828589" y="5456241"/>
                <a:ext cx="38100" cy="42863"/>
              </a:xfrm>
              <a:custGeom>
                <a:rect b="b" l="l" r="r" t="t"/>
                <a:pathLst>
                  <a:path extrusionOk="0" h="123" w="111">
                    <a:moveTo>
                      <a:pt x="59" y="77"/>
                    </a:moveTo>
                    <a:lnTo>
                      <a:pt x="59" y="57"/>
                    </a:lnTo>
                    <a:lnTo>
                      <a:pt x="111" y="57"/>
                    </a:lnTo>
                    <a:lnTo>
                      <a:pt x="111" y="104"/>
                    </a:lnTo>
                    <a:cubicBezTo>
                      <a:pt x="106" y="109"/>
                      <a:pt x="99" y="113"/>
                      <a:pt x="89" y="117"/>
                    </a:cubicBezTo>
                    <a:cubicBezTo>
                      <a:pt x="80" y="121"/>
                      <a:pt x="70" y="123"/>
                      <a:pt x="60" y="123"/>
                    </a:cubicBezTo>
                    <a:cubicBezTo>
                      <a:pt x="48" y="123"/>
                      <a:pt x="37" y="120"/>
                      <a:pt x="28" y="115"/>
                    </a:cubicBezTo>
                    <a:cubicBezTo>
                      <a:pt x="19" y="110"/>
                      <a:pt x="12" y="102"/>
                      <a:pt x="7" y="92"/>
                    </a:cubicBezTo>
                    <a:cubicBezTo>
                      <a:pt x="3" y="83"/>
                      <a:pt x="0" y="72"/>
                      <a:pt x="0" y="61"/>
                    </a:cubicBezTo>
                    <a:cubicBezTo>
                      <a:pt x="0" y="49"/>
                      <a:pt x="3" y="38"/>
                      <a:pt x="8" y="28"/>
                    </a:cubicBezTo>
                    <a:cubicBezTo>
                      <a:pt x="13" y="18"/>
                      <a:pt x="21" y="11"/>
                      <a:pt x="31" y="6"/>
                    </a:cubicBezTo>
                    <a:cubicBezTo>
                      <a:pt x="38" y="2"/>
                      <a:pt x="48" y="0"/>
                      <a:pt x="59" y="0"/>
                    </a:cubicBezTo>
                    <a:cubicBezTo>
                      <a:pt x="74" y="0"/>
                      <a:pt x="85" y="3"/>
                      <a:pt x="93" y="9"/>
                    </a:cubicBezTo>
                    <a:cubicBezTo>
                      <a:pt x="102" y="15"/>
                      <a:pt x="107" y="24"/>
                      <a:pt x="109" y="35"/>
                    </a:cubicBezTo>
                    <a:lnTo>
                      <a:pt x="86" y="39"/>
                    </a:lnTo>
                    <a:cubicBezTo>
                      <a:pt x="84" y="34"/>
                      <a:pt x="81" y="29"/>
                      <a:pt x="76" y="26"/>
                    </a:cubicBezTo>
                    <a:cubicBezTo>
                      <a:pt x="72" y="22"/>
                      <a:pt x="66" y="21"/>
                      <a:pt x="59" y="21"/>
                    </a:cubicBezTo>
                    <a:cubicBezTo>
                      <a:pt x="49" y="21"/>
                      <a:pt x="40" y="24"/>
                      <a:pt x="34" y="31"/>
                    </a:cubicBezTo>
                    <a:cubicBezTo>
                      <a:pt x="28" y="37"/>
                      <a:pt x="25" y="47"/>
                      <a:pt x="25" y="60"/>
                    </a:cubicBezTo>
                    <a:cubicBezTo>
                      <a:pt x="25" y="74"/>
                      <a:pt x="28" y="84"/>
                      <a:pt x="34" y="92"/>
                    </a:cubicBezTo>
                    <a:cubicBezTo>
                      <a:pt x="40" y="99"/>
                      <a:pt x="49" y="102"/>
                      <a:pt x="59" y="102"/>
                    </a:cubicBezTo>
                    <a:cubicBezTo>
                      <a:pt x="64" y="102"/>
                      <a:pt x="69" y="101"/>
                      <a:pt x="74" y="99"/>
                    </a:cubicBezTo>
                    <a:cubicBezTo>
                      <a:pt x="79" y="97"/>
                      <a:pt x="83" y="95"/>
                      <a:pt x="87" y="92"/>
                    </a:cubicBezTo>
                    <a:lnTo>
                      <a:pt x="87" y="77"/>
                    </a:lnTo>
                    <a:lnTo>
                      <a:pt x="59" y="7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21"/>
              <p:cNvSpPr/>
              <p:nvPr/>
            </p:nvSpPr>
            <p:spPr>
              <a:xfrm>
                <a:off x="12871451" y="5456241"/>
                <a:ext cx="39688" cy="42863"/>
              </a:xfrm>
              <a:custGeom>
                <a:rect b="b" l="l" r="r" t="t"/>
                <a:pathLst>
                  <a:path extrusionOk="0" h="123" w="115">
                    <a:moveTo>
                      <a:pt x="25" y="61"/>
                    </a:moveTo>
                    <a:cubicBezTo>
                      <a:pt x="25" y="75"/>
                      <a:pt x="28" y="85"/>
                      <a:pt x="34" y="92"/>
                    </a:cubicBezTo>
                    <a:cubicBezTo>
                      <a:pt x="40" y="99"/>
                      <a:pt x="48" y="102"/>
                      <a:pt x="58" y="102"/>
                    </a:cubicBezTo>
                    <a:cubicBezTo>
                      <a:pt x="67" y="102"/>
                      <a:pt x="75" y="99"/>
                      <a:pt x="81" y="92"/>
                    </a:cubicBezTo>
                    <a:cubicBezTo>
                      <a:pt x="87" y="85"/>
                      <a:pt x="90" y="75"/>
                      <a:pt x="90" y="61"/>
                    </a:cubicBezTo>
                    <a:cubicBezTo>
                      <a:pt x="90" y="47"/>
                      <a:pt x="88" y="37"/>
                      <a:pt x="82" y="31"/>
                    </a:cubicBezTo>
                    <a:cubicBezTo>
                      <a:pt x="76" y="24"/>
                      <a:pt x="68" y="21"/>
                      <a:pt x="58" y="21"/>
                    </a:cubicBezTo>
                    <a:cubicBezTo>
                      <a:pt x="48" y="21"/>
                      <a:pt x="40" y="24"/>
                      <a:pt x="34" y="31"/>
                    </a:cubicBezTo>
                    <a:cubicBezTo>
                      <a:pt x="28" y="37"/>
                      <a:pt x="25" y="48"/>
                      <a:pt x="25" y="61"/>
                    </a:cubicBezTo>
                    <a:close/>
                    <a:moveTo>
                      <a:pt x="0" y="62"/>
                    </a:moveTo>
                    <a:cubicBezTo>
                      <a:pt x="0" y="50"/>
                      <a:pt x="2" y="40"/>
                      <a:pt x="6" y="32"/>
                    </a:cubicBezTo>
                    <a:cubicBezTo>
                      <a:pt x="8" y="26"/>
                      <a:pt x="12" y="20"/>
                      <a:pt x="17" y="15"/>
                    </a:cubicBezTo>
                    <a:cubicBezTo>
                      <a:pt x="21" y="11"/>
                      <a:pt x="26" y="7"/>
                      <a:pt x="32" y="5"/>
                    </a:cubicBezTo>
                    <a:cubicBezTo>
                      <a:pt x="39" y="2"/>
                      <a:pt x="48" y="0"/>
                      <a:pt x="57" y="0"/>
                    </a:cubicBezTo>
                    <a:cubicBezTo>
                      <a:pt x="75" y="0"/>
                      <a:pt x="89" y="6"/>
                      <a:pt x="99" y="16"/>
                    </a:cubicBezTo>
                    <a:cubicBezTo>
                      <a:pt x="110" y="27"/>
                      <a:pt x="115" y="42"/>
                      <a:pt x="115" y="62"/>
                    </a:cubicBezTo>
                    <a:cubicBezTo>
                      <a:pt x="115" y="81"/>
                      <a:pt x="110" y="96"/>
                      <a:pt x="100" y="106"/>
                    </a:cubicBezTo>
                    <a:cubicBezTo>
                      <a:pt x="89" y="117"/>
                      <a:pt x="75" y="123"/>
                      <a:pt x="58" y="123"/>
                    </a:cubicBezTo>
                    <a:cubicBezTo>
                      <a:pt x="40" y="123"/>
                      <a:pt x="26" y="117"/>
                      <a:pt x="16" y="106"/>
                    </a:cubicBezTo>
                    <a:cubicBezTo>
                      <a:pt x="5" y="96"/>
                      <a:pt x="0" y="81"/>
                      <a:pt x="0" y="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21"/>
              <p:cNvSpPr/>
              <p:nvPr/>
            </p:nvSpPr>
            <p:spPr>
              <a:xfrm>
                <a:off x="12911139" y="5456241"/>
                <a:ext cx="33338" cy="42863"/>
              </a:xfrm>
              <a:custGeom>
                <a:rect b="b" l="l" r="r" t="t"/>
                <a:pathLst>
                  <a:path extrusionOk="0" h="27" w="21">
                    <a:moveTo>
                      <a:pt x="8" y="27"/>
                    </a:moveTo>
                    <a:lnTo>
                      <a:pt x="8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5"/>
                    </a:lnTo>
                    <a:lnTo>
                      <a:pt x="13" y="5"/>
                    </a:lnTo>
                    <a:lnTo>
                      <a:pt x="13" y="27"/>
                    </a:lnTo>
                    <a:lnTo>
                      <a:pt x="8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21"/>
              <p:cNvSpPr/>
              <p:nvPr/>
            </p:nvSpPr>
            <p:spPr>
              <a:xfrm>
                <a:off x="12941301" y="5445128"/>
                <a:ext cx="41275" cy="53975"/>
              </a:xfrm>
              <a:custGeom>
                <a:rect b="b" l="l" r="r" t="t"/>
                <a:pathLst>
                  <a:path extrusionOk="0" h="154" w="119">
                    <a:moveTo>
                      <a:pt x="50" y="24"/>
                    </a:moveTo>
                    <a:lnTo>
                      <a:pt x="61" y="0"/>
                    </a:lnTo>
                    <a:lnTo>
                      <a:pt x="86" y="0"/>
                    </a:lnTo>
                    <a:lnTo>
                      <a:pt x="64" y="24"/>
                    </a:lnTo>
                    <a:lnTo>
                      <a:pt x="50" y="24"/>
                    </a:lnTo>
                    <a:close/>
                    <a:moveTo>
                      <a:pt x="75" y="107"/>
                    </a:moveTo>
                    <a:lnTo>
                      <a:pt x="58" y="63"/>
                    </a:lnTo>
                    <a:lnTo>
                      <a:pt x="42" y="107"/>
                    </a:lnTo>
                    <a:lnTo>
                      <a:pt x="75" y="107"/>
                    </a:lnTo>
                    <a:close/>
                    <a:moveTo>
                      <a:pt x="119" y="154"/>
                    </a:moveTo>
                    <a:lnTo>
                      <a:pt x="93" y="154"/>
                    </a:lnTo>
                    <a:lnTo>
                      <a:pt x="82" y="127"/>
                    </a:lnTo>
                    <a:lnTo>
                      <a:pt x="35" y="127"/>
                    </a:lnTo>
                    <a:lnTo>
                      <a:pt x="25" y="154"/>
                    </a:lnTo>
                    <a:lnTo>
                      <a:pt x="0" y="154"/>
                    </a:lnTo>
                    <a:lnTo>
                      <a:pt x="46" y="35"/>
                    </a:lnTo>
                    <a:lnTo>
                      <a:pt x="71" y="35"/>
                    </a:lnTo>
                    <a:lnTo>
                      <a:pt x="119" y="154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1"/>
              <p:cNvSpPr/>
              <p:nvPr/>
            </p:nvSpPr>
            <p:spPr>
              <a:xfrm>
                <a:off x="13006389" y="5456241"/>
                <a:ext cx="34925" cy="42863"/>
              </a:xfrm>
              <a:custGeom>
                <a:rect b="b" l="l" r="r" t="t"/>
                <a:pathLst>
                  <a:path extrusionOk="0" h="119" w="100">
                    <a:moveTo>
                      <a:pt x="24" y="20"/>
                    </a:moveTo>
                    <a:lnTo>
                      <a:pt x="24" y="98"/>
                    </a:lnTo>
                    <a:lnTo>
                      <a:pt x="42" y="98"/>
                    </a:lnTo>
                    <a:cubicBezTo>
                      <a:pt x="49" y="98"/>
                      <a:pt x="54" y="98"/>
                      <a:pt x="57" y="97"/>
                    </a:cubicBezTo>
                    <a:cubicBezTo>
                      <a:pt x="61" y="96"/>
                      <a:pt x="64" y="95"/>
                      <a:pt x="66" y="92"/>
                    </a:cubicBezTo>
                    <a:cubicBezTo>
                      <a:pt x="69" y="90"/>
                      <a:pt x="71" y="86"/>
                      <a:pt x="73" y="81"/>
                    </a:cubicBezTo>
                    <a:cubicBezTo>
                      <a:pt x="74" y="76"/>
                      <a:pt x="75" y="69"/>
                      <a:pt x="75" y="59"/>
                    </a:cubicBezTo>
                    <a:cubicBezTo>
                      <a:pt x="75" y="50"/>
                      <a:pt x="74" y="43"/>
                      <a:pt x="73" y="38"/>
                    </a:cubicBezTo>
                    <a:cubicBezTo>
                      <a:pt x="71" y="33"/>
                      <a:pt x="69" y="30"/>
                      <a:pt x="66" y="27"/>
                    </a:cubicBezTo>
                    <a:cubicBezTo>
                      <a:pt x="63" y="24"/>
                      <a:pt x="59" y="22"/>
                      <a:pt x="55" y="21"/>
                    </a:cubicBezTo>
                    <a:cubicBezTo>
                      <a:pt x="51" y="21"/>
                      <a:pt x="45" y="20"/>
                      <a:pt x="35" y="20"/>
                    </a:cubicBezTo>
                    <a:lnTo>
                      <a:pt x="24" y="2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cubicBezTo>
                      <a:pt x="54" y="0"/>
                      <a:pt x="61" y="1"/>
                      <a:pt x="67" y="2"/>
                    </a:cubicBezTo>
                    <a:cubicBezTo>
                      <a:pt x="74" y="4"/>
                      <a:pt x="80" y="8"/>
                      <a:pt x="85" y="13"/>
                    </a:cubicBezTo>
                    <a:cubicBezTo>
                      <a:pt x="89" y="19"/>
                      <a:pt x="93" y="25"/>
                      <a:pt x="96" y="33"/>
                    </a:cubicBezTo>
                    <a:cubicBezTo>
                      <a:pt x="98" y="40"/>
                      <a:pt x="100" y="49"/>
                      <a:pt x="100" y="60"/>
                    </a:cubicBezTo>
                    <a:cubicBezTo>
                      <a:pt x="100" y="70"/>
                      <a:pt x="98" y="79"/>
                      <a:pt x="96" y="86"/>
                    </a:cubicBezTo>
                    <a:cubicBezTo>
                      <a:pt x="93" y="94"/>
                      <a:pt x="89" y="101"/>
                      <a:pt x="83" y="107"/>
                    </a:cubicBezTo>
                    <a:cubicBezTo>
                      <a:pt x="79" y="111"/>
                      <a:pt x="74" y="114"/>
                      <a:pt x="67" y="116"/>
                    </a:cubicBezTo>
                    <a:cubicBezTo>
                      <a:pt x="61" y="118"/>
                      <a:pt x="54" y="119"/>
                      <a:pt x="45" y="119"/>
                    </a:cubicBezTo>
                    <a:lnTo>
                      <a:pt x="0" y="11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1"/>
              <p:cNvSpPr/>
              <p:nvPr/>
            </p:nvSpPr>
            <p:spPr>
              <a:xfrm>
                <a:off x="13050839" y="5456241"/>
                <a:ext cx="36513" cy="42863"/>
              </a:xfrm>
              <a:custGeom>
                <a:rect b="b" l="l" r="r" t="t"/>
                <a:pathLst>
                  <a:path extrusionOk="0" h="123" w="104">
                    <a:moveTo>
                      <a:pt x="80" y="77"/>
                    </a:moveTo>
                    <a:lnTo>
                      <a:pt x="104" y="84"/>
                    </a:lnTo>
                    <a:cubicBezTo>
                      <a:pt x="100" y="97"/>
                      <a:pt x="94" y="107"/>
                      <a:pt x="86" y="113"/>
                    </a:cubicBezTo>
                    <a:cubicBezTo>
                      <a:pt x="78" y="119"/>
                      <a:pt x="67" y="123"/>
                      <a:pt x="54" y="123"/>
                    </a:cubicBezTo>
                    <a:cubicBezTo>
                      <a:pt x="39" y="123"/>
                      <a:pt x="26" y="117"/>
                      <a:pt x="16" y="106"/>
                    </a:cubicBezTo>
                    <a:cubicBezTo>
                      <a:pt x="5" y="96"/>
                      <a:pt x="0" y="81"/>
                      <a:pt x="0" y="62"/>
                    </a:cubicBezTo>
                    <a:cubicBezTo>
                      <a:pt x="0" y="43"/>
                      <a:pt x="6" y="27"/>
                      <a:pt x="16" y="17"/>
                    </a:cubicBezTo>
                    <a:cubicBezTo>
                      <a:pt x="26" y="6"/>
                      <a:pt x="39" y="0"/>
                      <a:pt x="56" y="0"/>
                    </a:cubicBezTo>
                    <a:cubicBezTo>
                      <a:pt x="70" y="0"/>
                      <a:pt x="82" y="4"/>
                      <a:pt x="91" y="13"/>
                    </a:cubicBezTo>
                    <a:cubicBezTo>
                      <a:pt x="97" y="18"/>
                      <a:pt x="101" y="25"/>
                      <a:pt x="103" y="35"/>
                    </a:cubicBezTo>
                    <a:lnTo>
                      <a:pt x="80" y="40"/>
                    </a:lnTo>
                    <a:cubicBezTo>
                      <a:pt x="78" y="34"/>
                      <a:pt x="75" y="29"/>
                      <a:pt x="71" y="26"/>
                    </a:cubicBezTo>
                    <a:cubicBezTo>
                      <a:pt x="66" y="22"/>
                      <a:pt x="61" y="21"/>
                      <a:pt x="55" y="21"/>
                    </a:cubicBezTo>
                    <a:cubicBezTo>
                      <a:pt x="46" y="21"/>
                      <a:pt x="39" y="24"/>
                      <a:pt x="33" y="30"/>
                    </a:cubicBezTo>
                    <a:cubicBezTo>
                      <a:pt x="28" y="36"/>
                      <a:pt x="25" y="46"/>
                      <a:pt x="25" y="61"/>
                    </a:cubicBezTo>
                    <a:cubicBezTo>
                      <a:pt x="25" y="76"/>
                      <a:pt x="28" y="86"/>
                      <a:pt x="33" y="93"/>
                    </a:cubicBezTo>
                    <a:cubicBezTo>
                      <a:pt x="39" y="99"/>
                      <a:pt x="45" y="102"/>
                      <a:pt x="54" y="102"/>
                    </a:cubicBezTo>
                    <a:cubicBezTo>
                      <a:pt x="61" y="102"/>
                      <a:pt x="66" y="100"/>
                      <a:pt x="71" y="96"/>
                    </a:cubicBezTo>
                    <a:cubicBezTo>
                      <a:pt x="75" y="92"/>
                      <a:pt x="79" y="86"/>
                      <a:pt x="80" y="77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1"/>
              <p:cNvSpPr/>
              <p:nvPr/>
            </p:nvSpPr>
            <p:spPr>
              <a:xfrm>
                <a:off x="13087351" y="5491166"/>
                <a:ext cx="9600" cy="7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1"/>
              <p:cNvSpPr/>
              <p:nvPr/>
            </p:nvSpPr>
            <p:spPr>
              <a:xfrm>
                <a:off x="12949239" y="5187953"/>
                <a:ext cx="17463" cy="12700"/>
              </a:xfrm>
              <a:custGeom>
                <a:rect b="b" l="l" r="r" t="t"/>
                <a:pathLst>
                  <a:path extrusionOk="0" h="38" w="48">
                    <a:moveTo>
                      <a:pt x="32" y="21"/>
                    </a:moveTo>
                    <a:cubicBezTo>
                      <a:pt x="32" y="21"/>
                      <a:pt x="39" y="3"/>
                      <a:pt x="36" y="1"/>
                    </a:cubicBezTo>
                    <a:cubicBezTo>
                      <a:pt x="32" y="0"/>
                      <a:pt x="19" y="14"/>
                      <a:pt x="19" y="14"/>
                    </a:cubicBezTo>
                    <a:cubicBezTo>
                      <a:pt x="16" y="3"/>
                      <a:pt x="0" y="3"/>
                      <a:pt x="0" y="3"/>
                    </a:cubicBezTo>
                    <a:lnTo>
                      <a:pt x="0" y="7"/>
                    </a:lnTo>
                    <a:cubicBezTo>
                      <a:pt x="11" y="8"/>
                      <a:pt x="13" y="23"/>
                      <a:pt x="10" y="28"/>
                    </a:cubicBezTo>
                    <a:cubicBezTo>
                      <a:pt x="9" y="31"/>
                      <a:pt x="20" y="38"/>
                      <a:pt x="23" y="35"/>
                    </a:cubicBezTo>
                    <a:cubicBezTo>
                      <a:pt x="26" y="30"/>
                      <a:pt x="40" y="26"/>
                      <a:pt x="46" y="35"/>
                    </a:cubicBezTo>
                    <a:lnTo>
                      <a:pt x="48" y="33"/>
                    </a:lnTo>
                    <a:cubicBezTo>
                      <a:pt x="48" y="33"/>
                      <a:pt x="43" y="19"/>
                      <a:pt x="32" y="2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1"/>
              <p:cNvSpPr/>
              <p:nvPr/>
            </p:nvSpPr>
            <p:spPr>
              <a:xfrm>
                <a:off x="12912726" y="5194303"/>
                <a:ext cx="52388" cy="71438"/>
              </a:xfrm>
              <a:custGeom>
                <a:rect b="b" l="l" r="r" t="t"/>
                <a:pathLst>
                  <a:path extrusionOk="0" h="199" w="149">
                    <a:moveTo>
                      <a:pt x="113" y="61"/>
                    </a:moveTo>
                    <a:cubicBezTo>
                      <a:pt x="100" y="80"/>
                      <a:pt x="85" y="84"/>
                      <a:pt x="75" y="78"/>
                    </a:cubicBezTo>
                    <a:cubicBezTo>
                      <a:pt x="65" y="73"/>
                      <a:pt x="62" y="57"/>
                      <a:pt x="75" y="39"/>
                    </a:cubicBezTo>
                    <a:cubicBezTo>
                      <a:pt x="87" y="21"/>
                      <a:pt x="105" y="11"/>
                      <a:pt x="115" y="17"/>
                    </a:cubicBezTo>
                    <a:cubicBezTo>
                      <a:pt x="124" y="22"/>
                      <a:pt x="124" y="42"/>
                      <a:pt x="113" y="61"/>
                    </a:cubicBezTo>
                    <a:close/>
                    <a:moveTo>
                      <a:pt x="116" y="14"/>
                    </a:moveTo>
                    <a:cubicBezTo>
                      <a:pt x="92" y="0"/>
                      <a:pt x="63" y="3"/>
                      <a:pt x="51" y="22"/>
                    </a:cubicBezTo>
                    <a:cubicBezTo>
                      <a:pt x="40" y="40"/>
                      <a:pt x="48" y="65"/>
                      <a:pt x="71" y="79"/>
                    </a:cubicBezTo>
                    <a:cubicBezTo>
                      <a:pt x="55" y="81"/>
                      <a:pt x="34" y="59"/>
                      <a:pt x="34" y="59"/>
                    </a:cubicBezTo>
                    <a:cubicBezTo>
                      <a:pt x="25" y="76"/>
                      <a:pt x="41" y="85"/>
                      <a:pt x="54" y="90"/>
                    </a:cubicBezTo>
                    <a:cubicBezTo>
                      <a:pt x="4" y="124"/>
                      <a:pt x="4" y="184"/>
                      <a:pt x="0" y="199"/>
                    </a:cubicBezTo>
                    <a:lnTo>
                      <a:pt x="25" y="198"/>
                    </a:lnTo>
                    <a:cubicBezTo>
                      <a:pt x="30" y="178"/>
                      <a:pt x="18" y="132"/>
                      <a:pt x="70" y="96"/>
                    </a:cubicBezTo>
                    <a:cubicBezTo>
                      <a:pt x="99" y="130"/>
                      <a:pt x="113" y="105"/>
                      <a:pt x="113" y="105"/>
                    </a:cubicBezTo>
                    <a:cubicBezTo>
                      <a:pt x="105" y="102"/>
                      <a:pt x="86" y="97"/>
                      <a:pt x="76" y="83"/>
                    </a:cubicBezTo>
                    <a:cubicBezTo>
                      <a:pt x="100" y="96"/>
                      <a:pt x="126" y="92"/>
                      <a:pt x="137" y="75"/>
                    </a:cubicBezTo>
                    <a:cubicBezTo>
                      <a:pt x="149" y="56"/>
                      <a:pt x="140" y="29"/>
                      <a:pt x="116" y="1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1"/>
              <p:cNvSpPr/>
              <p:nvPr/>
            </p:nvSpPr>
            <p:spPr>
              <a:xfrm>
                <a:off x="12784139" y="5187953"/>
                <a:ext cx="17463" cy="12700"/>
              </a:xfrm>
              <a:custGeom>
                <a:rect b="b" l="l" r="r" t="t"/>
                <a:pathLst>
                  <a:path extrusionOk="0" h="38" w="49">
                    <a:moveTo>
                      <a:pt x="26" y="35"/>
                    </a:moveTo>
                    <a:cubicBezTo>
                      <a:pt x="28" y="38"/>
                      <a:pt x="40" y="31"/>
                      <a:pt x="39" y="28"/>
                    </a:cubicBezTo>
                    <a:cubicBezTo>
                      <a:pt x="36" y="23"/>
                      <a:pt x="38" y="8"/>
                      <a:pt x="49" y="7"/>
                    </a:cubicBezTo>
                    <a:lnTo>
                      <a:pt x="49" y="3"/>
                    </a:lnTo>
                    <a:cubicBezTo>
                      <a:pt x="49" y="3"/>
                      <a:pt x="33" y="3"/>
                      <a:pt x="29" y="14"/>
                    </a:cubicBezTo>
                    <a:cubicBezTo>
                      <a:pt x="29" y="14"/>
                      <a:pt x="16" y="0"/>
                      <a:pt x="13" y="1"/>
                    </a:cubicBezTo>
                    <a:cubicBezTo>
                      <a:pt x="10" y="3"/>
                      <a:pt x="16" y="21"/>
                      <a:pt x="16" y="21"/>
                    </a:cubicBezTo>
                    <a:cubicBezTo>
                      <a:pt x="6" y="19"/>
                      <a:pt x="0" y="33"/>
                      <a:pt x="0" y="33"/>
                    </a:cubicBezTo>
                    <a:lnTo>
                      <a:pt x="2" y="35"/>
                    </a:lnTo>
                    <a:cubicBezTo>
                      <a:pt x="9" y="26"/>
                      <a:pt x="23" y="30"/>
                      <a:pt x="26" y="3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1"/>
              <p:cNvSpPr/>
              <p:nvPr/>
            </p:nvSpPr>
            <p:spPr>
              <a:xfrm>
                <a:off x="12784139" y="5194303"/>
                <a:ext cx="52388" cy="71438"/>
              </a:xfrm>
              <a:custGeom>
                <a:rect b="b" l="l" r="r" t="t"/>
                <a:pathLst>
                  <a:path extrusionOk="0" h="199" w="149">
                    <a:moveTo>
                      <a:pt x="75" y="78"/>
                    </a:moveTo>
                    <a:cubicBezTo>
                      <a:pt x="65" y="84"/>
                      <a:pt x="50" y="80"/>
                      <a:pt x="37" y="61"/>
                    </a:cubicBezTo>
                    <a:cubicBezTo>
                      <a:pt x="25" y="42"/>
                      <a:pt x="25" y="22"/>
                      <a:pt x="35" y="17"/>
                    </a:cubicBezTo>
                    <a:cubicBezTo>
                      <a:pt x="45" y="11"/>
                      <a:pt x="63" y="21"/>
                      <a:pt x="75" y="39"/>
                    </a:cubicBezTo>
                    <a:cubicBezTo>
                      <a:pt x="88" y="57"/>
                      <a:pt x="84" y="73"/>
                      <a:pt x="75" y="78"/>
                    </a:cubicBezTo>
                    <a:moveTo>
                      <a:pt x="95" y="90"/>
                    </a:moveTo>
                    <a:cubicBezTo>
                      <a:pt x="108" y="85"/>
                      <a:pt x="125" y="76"/>
                      <a:pt x="116" y="59"/>
                    </a:cubicBezTo>
                    <a:cubicBezTo>
                      <a:pt x="116" y="59"/>
                      <a:pt x="95" y="81"/>
                      <a:pt x="79" y="79"/>
                    </a:cubicBezTo>
                    <a:cubicBezTo>
                      <a:pt x="101" y="65"/>
                      <a:pt x="110" y="40"/>
                      <a:pt x="98" y="22"/>
                    </a:cubicBezTo>
                    <a:cubicBezTo>
                      <a:pt x="87" y="3"/>
                      <a:pt x="57" y="0"/>
                      <a:pt x="34" y="14"/>
                    </a:cubicBezTo>
                    <a:cubicBezTo>
                      <a:pt x="10" y="29"/>
                      <a:pt x="0" y="56"/>
                      <a:pt x="12" y="75"/>
                    </a:cubicBezTo>
                    <a:cubicBezTo>
                      <a:pt x="24" y="92"/>
                      <a:pt x="50" y="96"/>
                      <a:pt x="73" y="83"/>
                    </a:cubicBezTo>
                    <a:cubicBezTo>
                      <a:pt x="64" y="97"/>
                      <a:pt x="45" y="102"/>
                      <a:pt x="37" y="105"/>
                    </a:cubicBezTo>
                    <a:cubicBezTo>
                      <a:pt x="37" y="105"/>
                      <a:pt x="50" y="130"/>
                      <a:pt x="80" y="96"/>
                    </a:cubicBezTo>
                    <a:cubicBezTo>
                      <a:pt x="131" y="133"/>
                      <a:pt x="120" y="178"/>
                      <a:pt x="124" y="198"/>
                    </a:cubicBezTo>
                    <a:lnTo>
                      <a:pt x="149" y="199"/>
                    </a:lnTo>
                    <a:cubicBezTo>
                      <a:pt x="146" y="184"/>
                      <a:pt x="146" y="124"/>
                      <a:pt x="95" y="9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1"/>
              <p:cNvSpPr/>
              <p:nvPr/>
            </p:nvSpPr>
            <p:spPr>
              <a:xfrm>
                <a:off x="12898439" y="5233991"/>
                <a:ext cx="17463" cy="19050"/>
              </a:xfrm>
              <a:custGeom>
                <a:rect b="b" l="l" r="r" t="t"/>
                <a:pathLst>
                  <a:path extrusionOk="0" h="51" w="46">
                    <a:moveTo>
                      <a:pt x="33" y="15"/>
                    </a:moveTo>
                    <a:cubicBezTo>
                      <a:pt x="23" y="5"/>
                      <a:pt x="11" y="0"/>
                      <a:pt x="1" y="0"/>
                    </a:cubicBezTo>
                    <a:cubicBezTo>
                      <a:pt x="0" y="13"/>
                      <a:pt x="3" y="25"/>
                      <a:pt x="13" y="35"/>
                    </a:cubicBezTo>
                    <a:cubicBezTo>
                      <a:pt x="21" y="46"/>
                      <a:pt x="33" y="51"/>
                      <a:pt x="45" y="51"/>
                    </a:cubicBezTo>
                    <a:cubicBezTo>
                      <a:pt x="46" y="39"/>
                      <a:pt x="42" y="25"/>
                      <a:pt x="33" y="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1"/>
              <p:cNvSpPr/>
              <p:nvPr/>
            </p:nvSpPr>
            <p:spPr>
              <a:xfrm>
                <a:off x="12834939" y="5233991"/>
                <a:ext cx="15875" cy="19050"/>
              </a:xfrm>
              <a:custGeom>
                <a:rect b="b" l="l" r="r" t="t"/>
                <a:pathLst>
                  <a:path extrusionOk="0" h="51" w="46">
                    <a:moveTo>
                      <a:pt x="13" y="15"/>
                    </a:moveTo>
                    <a:cubicBezTo>
                      <a:pt x="4" y="25"/>
                      <a:pt x="0" y="39"/>
                      <a:pt x="1" y="51"/>
                    </a:cubicBezTo>
                    <a:cubicBezTo>
                      <a:pt x="13" y="51"/>
                      <a:pt x="24" y="46"/>
                      <a:pt x="33" y="35"/>
                    </a:cubicBezTo>
                    <a:cubicBezTo>
                      <a:pt x="43" y="25"/>
                      <a:pt x="46" y="13"/>
                      <a:pt x="45" y="0"/>
                    </a:cubicBezTo>
                    <a:cubicBezTo>
                      <a:pt x="34" y="0"/>
                      <a:pt x="22" y="5"/>
                      <a:pt x="13" y="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1"/>
              <p:cNvSpPr/>
              <p:nvPr/>
            </p:nvSpPr>
            <p:spPr>
              <a:xfrm>
                <a:off x="12784139" y="5064128"/>
                <a:ext cx="180974" cy="214313"/>
              </a:xfrm>
              <a:custGeom>
                <a:rect b="b" l="l" r="r" t="t"/>
                <a:pathLst>
                  <a:path extrusionOk="0" h="604" w="511">
                    <a:moveTo>
                      <a:pt x="291" y="355"/>
                    </a:moveTo>
                    <a:cubicBezTo>
                      <a:pt x="273" y="341"/>
                      <a:pt x="293" y="335"/>
                      <a:pt x="298" y="340"/>
                    </a:cubicBezTo>
                    <a:cubicBezTo>
                      <a:pt x="342" y="377"/>
                      <a:pt x="382" y="351"/>
                      <a:pt x="382" y="351"/>
                    </a:cubicBezTo>
                    <a:cubicBezTo>
                      <a:pt x="350" y="341"/>
                      <a:pt x="335" y="305"/>
                      <a:pt x="335" y="305"/>
                    </a:cubicBezTo>
                    <a:cubicBezTo>
                      <a:pt x="400" y="343"/>
                      <a:pt x="450" y="300"/>
                      <a:pt x="450" y="300"/>
                    </a:cubicBezTo>
                    <a:cubicBezTo>
                      <a:pt x="406" y="308"/>
                      <a:pt x="373" y="267"/>
                      <a:pt x="373" y="267"/>
                    </a:cubicBezTo>
                    <a:cubicBezTo>
                      <a:pt x="440" y="283"/>
                      <a:pt x="486" y="238"/>
                      <a:pt x="486" y="238"/>
                    </a:cubicBezTo>
                    <a:cubicBezTo>
                      <a:pt x="461" y="240"/>
                      <a:pt x="400" y="214"/>
                      <a:pt x="400" y="214"/>
                    </a:cubicBezTo>
                    <a:cubicBezTo>
                      <a:pt x="498" y="211"/>
                      <a:pt x="507" y="141"/>
                      <a:pt x="508" y="141"/>
                    </a:cubicBezTo>
                    <a:cubicBezTo>
                      <a:pt x="481" y="159"/>
                      <a:pt x="409" y="151"/>
                      <a:pt x="409" y="151"/>
                    </a:cubicBezTo>
                    <a:cubicBezTo>
                      <a:pt x="511" y="114"/>
                      <a:pt x="503" y="30"/>
                      <a:pt x="503" y="30"/>
                    </a:cubicBezTo>
                    <a:cubicBezTo>
                      <a:pt x="482" y="62"/>
                      <a:pt x="383" y="93"/>
                      <a:pt x="383" y="93"/>
                    </a:cubicBezTo>
                    <a:cubicBezTo>
                      <a:pt x="356" y="102"/>
                      <a:pt x="334" y="126"/>
                      <a:pt x="334" y="154"/>
                    </a:cubicBezTo>
                    <a:cubicBezTo>
                      <a:pt x="333" y="165"/>
                      <a:pt x="322" y="175"/>
                      <a:pt x="311" y="175"/>
                    </a:cubicBezTo>
                    <a:cubicBezTo>
                      <a:pt x="284" y="175"/>
                      <a:pt x="285" y="136"/>
                      <a:pt x="285" y="118"/>
                    </a:cubicBezTo>
                    <a:cubicBezTo>
                      <a:pt x="285" y="91"/>
                      <a:pt x="284" y="60"/>
                      <a:pt x="264" y="60"/>
                    </a:cubicBezTo>
                    <a:lnTo>
                      <a:pt x="225" y="60"/>
                    </a:lnTo>
                    <a:cubicBezTo>
                      <a:pt x="218" y="60"/>
                      <a:pt x="206" y="59"/>
                      <a:pt x="201" y="65"/>
                    </a:cubicBezTo>
                    <a:cubicBezTo>
                      <a:pt x="191" y="77"/>
                      <a:pt x="193" y="108"/>
                      <a:pt x="197" y="102"/>
                    </a:cubicBezTo>
                    <a:cubicBezTo>
                      <a:pt x="197" y="102"/>
                      <a:pt x="212" y="98"/>
                      <a:pt x="222" y="102"/>
                    </a:cubicBezTo>
                    <a:cubicBezTo>
                      <a:pt x="235" y="105"/>
                      <a:pt x="225" y="144"/>
                      <a:pt x="225" y="153"/>
                    </a:cubicBezTo>
                    <a:cubicBezTo>
                      <a:pt x="225" y="164"/>
                      <a:pt x="215" y="175"/>
                      <a:pt x="202" y="175"/>
                    </a:cubicBezTo>
                    <a:cubicBezTo>
                      <a:pt x="190" y="175"/>
                      <a:pt x="179" y="165"/>
                      <a:pt x="178" y="154"/>
                    </a:cubicBezTo>
                    <a:cubicBezTo>
                      <a:pt x="178" y="126"/>
                      <a:pt x="156" y="102"/>
                      <a:pt x="130" y="93"/>
                    </a:cubicBezTo>
                    <a:cubicBezTo>
                      <a:pt x="130" y="93"/>
                      <a:pt x="29" y="62"/>
                      <a:pt x="8" y="30"/>
                    </a:cubicBezTo>
                    <a:cubicBezTo>
                      <a:pt x="8" y="30"/>
                      <a:pt x="0" y="115"/>
                      <a:pt x="104" y="153"/>
                    </a:cubicBezTo>
                    <a:cubicBezTo>
                      <a:pt x="104" y="153"/>
                      <a:pt x="30" y="159"/>
                      <a:pt x="3" y="141"/>
                    </a:cubicBezTo>
                    <a:cubicBezTo>
                      <a:pt x="4" y="141"/>
                      <a:pt x="17" y="214"/>
                      <a:pt x="115" y="217"/>
                    </a:cubicBezTo>
                    <a:cubicBezTo>
                      <a:pt x="115" y="217"/>
                      <a:pt x="51" y="239"/>
                      <a:pt x="27" y="236"/>
                    </a:cubicBezTo>
                    <a:cubicBezTo>
                      <a:pt x="27" y="236"/>
                      <a:pt x="73" y="289"/>
                      <a:pt x="142" y="273"/>
                    </a:cubicBezTo>
                    <a:cubicBezTo>
                      <a:pt x="142" y="273"/>
                      <a:pt x="105" y="308"/>
                      <a:pt x="61" y="300"/>
                    </a:cubicBezTo>
                    <a:cubicBezTo>
                      <a:pt x="61" y="300"/>
                      <a:pt x="110" y="344"/>
                      <a:pt x="176" y="308"/>
                    </a:cubicBezTo>
                    <a:cubicBezTo>
                      <a:pt x="176" y="308"/>
                      <a:pt x="162" y="341"/>
                      <a:pt x="130" y="351"/>
                    </a:cubicBezTo>
                    <a:cubicBezTo>
                      <a:pt x="130" y="351"/>
                      <a:pt x="170" y="377"/>
                      <a:pt x="216" y="340"/>
                    </a:cubicBezTo>
                    <a:cubicBezTo>
                      <a:pt x="221" y="333"/>
                      <a:pt x="240" y="341"/>
                      <a:pt x="221" y="355"/>
                    </a:cubicBezTo>
                    <a:cubicBezTo>
                      <a:pt x="197" y="374"/>
                      <a:pt x="162" y="378"/>
                      <a:pt x="147" y="409"/>
                    </a:cubicBezTo>
                    <a:lnTo>
                      <a:pt x="165" y="413"/>
                    </a:lnTo>
                    <a:cubicBezTo>
                      <a:pt x="144" y="434"/>
                      <a:pt x="117" y="463"/>
                      <a:pt x="114" y="463"/>
                    </a:cubicBezTo>
                    <a:cubicBezTo>
                      <a:pt x="114" y="463"/>
                      <a:pt x="108" y="454"/>
                      <a:pt x="87" y="465"/>
                    </a:cubicBezTo>
                    <a:cubicBezTo>
                      <a:pt x="77" y="470"/>
                      <a:pt x="71" y="483"/>
                      <a:pt x="79" y="488"/>
                    </a:cubicBezTo>
                    <a:cubicBezTo>
                      <a:pt x="79" y="488"/>
                      <a:pt x="76" y="505"/>
                      <a:pt x="95" y="504"/>
                    </a:cubicBezTo>
                    <a:cubicBezTo>
                      <a:pt x="95" y="504"/>
                      <a:pt x="103" y="518"/>
                      <a:pt x="119" y="507"/>
                    </a:cubicBezTo>
                    <a:cubicBezTo>
                      <a:pt x="134" y="497"/>
                      <a:pt x="118" y="500"/>
                      <a:pt x="115" y="496"/>
                    </a:cubicBezTo>
                    <a:cubicBezTo>
                      <a:pt x="113" y="493"/>
                      <a:pt x="116" y="494"/>
                      <a:pt x="116" y="494"/>
                    </a:cubicBezTo>
                    <a:cubicBezTo>
                      <a:pt x="124" y="493"/>
                      <a:pt x="134" y="484"/>
                      <a:pt x="127" y="477"/>
                    </a:cubicBezTo>
                    <a:cubicBezTo>
                      <a:pt x="127" y="476"/>
                      <a:pt x="162" y="453"/>
                      <a:pt x="189" y="437"/>
                    </a:cubicBezTo>
                    <a:lnTo>
                      <a:pt x="192" y="454"/>
                    </a:lnTo>
                    <a:cubicBezTo>
                      <a:pt x="201" y="442"/>
                      <a:pt x="214" y="434"/>
                      <a:pt x="229" y="429"/>
                    </a:cubicBezTo>
                    <a:cubicBezTo>
                      <a:pt x="213" y="451"/>
                      <a:pt x="203" y="477"/>
                      <a:pt x="209" y="512"/>
                    </a:cubicBezTo>
                    <a:cubicBezTo>
                      <a:pt x="209" y="512"/>
                      <a:pt x="213" y="499"/>
                      <a:pt x="235" y="497"/>
                    </a:cubicBezTo>
                    <a:cubicBezTo>
                      <a:pt x="235" y="497"/>
                      <a:pt x="205" y="533"/>
                      <a:pt x="253" y="604"/>
                    </a:cubicBezTo>
                    <a:cubicBezTo>
                      <a:pt x="302" y="533"/>
                      <a:pt x="274" y="497"/>
                      <a:pt x="274" y="497"/>
                    </a:cubicBezTo>
                    <a:cubicBezTo>
                      <a:pt x="295" y="499"/>
                      <a:pt x="301" y="512"/>
                      <a:pt x="301" y="512"/>
                    </a:cubicBezTo>
                    <a:cubicBezTo>
                      <a:pt x="306" y="476"/>
                      <a:pt x="296" y="451"/>
                      <a:pt x="279" y="428"/>
                    </a:cubicBezTo>
                    <a:cubicBezTo>
                      <a:pt x="295" y="433"/>
                      <a:pt x="307" y="441"/>
                      <a:pt x="317" y="454"/>
                    </a:cubicBezTo>
                    <a:lnTo>
                      <a:pt x="320" y="437"/>
                    </a:lnTo>
                    <a:cubicBezTo>
                      <a:pt x="346" y="453"/>
                      <a:pt x="382" y="476"/>
                      <a:pt x="382" y="477"/>
                    </a:cubicBezTo>
                    <a:cubicBezTo>
                      <a:pt x="375" y="484"/>
                      <a:pt x="386" y="493"/>
                      <a:pt x="392" y="494"/>
                    </a:cubicBezTo>
                    <a:cubicBezTo>
                      <a:pt x="392" y="494"/>
                      <a:pt x="395" y="493"/>
                      <a:pt x="394" y="496"/>
                    </a:cubicBezTo>
                    <a:cubicBezTo>
                      <a:pt x="391" y="500"/>
                      <a:pt x="375" y="497"/>
                      <a:pt x="390" y="507"/>
                    </a:cubicBezTo>
                    <a:cubicBezTo>
                      <a:pt x="405" y="518"/>
                      <a:pt x="414" y="504"/>
                      <a:pt x="414" y="504"/>
                    </a:cubicBezTo>
                    <a:cubicBezTo>
                      <a:pt x="433" y="505"/>
                      <a:pt x="430" y="488"/>
                      <a:pt x="430" y="488"/>
                    </a:cubicBezTo>
                    <a:cubicBezTo>
                      <a:pt x="438" y="483"/>
                      <a:pt x="432" y="470"/>
                      <a:pt x="420" y="465"/>
                    </a:cubicBezTo>
                    <a:cubicBezTo>
                      <a:pt x="400" y="454"/>
                      <a:pt x="394" y="463"/>
                      <a:pt x="394" y="463"/>
                    </a:cubicBezTo>
                    <a:cubicBezTo>
                      <a:pt x="391" y="463"/>
                      <a:pt x="364" y="434"/>
                      <a:pt x="344" y="413"/>
                    </a:cubicBezTo>
                    <a:lnTo>
                      <a:pt x="362" y="409"/>
                    </a:lnTo>
                    <a:cubicBezTo>
                      <a:pt x="349" y="380"/>
                      <a:pt x="314" y="373"/>
                      <a:pt x="291" y="355"/>
                    </a:cubicBezTo>
                    <a:moveTo>
                      <a:pt x="278" y="51"/>
                    </a:moveTo>
                    <a:lnTo>
                      <a:pt x="300" y="18"/>
                    </a:lnTo>
                    <a:lnTo>
                      <a:pt x="266" y="30"/>
                    </a:lnTo>
                    <a:lnTo>
                      <a:pt x="254" y="0"/>
                    </a:lnTo>
                    <a:lnTo>
                      <a:pt x="242" y="30"/>
                    </a:lnTo>
                    <a:lnTo>
                      <a:pt x="207" y="18"/>
                    </a:lnTo>
                    <a:lnTo>
                      <a:pt x="230" y="51"/>
                    </a:lnTo>
                    <a:lnTo>
                      <a:pt x="278" y="51"/>
                    </a:lnTo>
                    <a:close/>
                    <a:moveTo>
                      <a:pt x="229" y="82"/>
                    </a:moveTo>
                    <a:cubicBezTo>
                      <a:pt x="229" y="76"/>
                      <a:pt x="233" y="72"/>
                      <a:pt x="239" y="72"/>
                    </a:cubicBezTo>
                    <a:cubicBezTo>
                      <a:pt x="245" y="72"/>
                      <a:pt x="249" y="76"/>
                      <a:pt x="249" y="82"/>
                    </a:cubicBezTo>
                    <a:cubicBezTo>
                      <a:pt x="249" y="87"/>
                      <a:pt x="245" y="91"/>
                      <a:pt x="239" y="91"/>
                    </a:cubicBezTo>
                    <a:cubicBezTo>
                      <a:pt x="233" y="91"/>
                      <a:pt x="229" y="87"/>
                      <a:pt x="229" y="8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21"/>
              <p:cNvSpPr/>
              <p:nvPr/>
            </p:nvSpPr>
            <p:spPr>
              <a:xfrm>
                <a:off x="12744451" y="5048253"/>
                <a:ext cx="14288" cy="25400"/>
              </a:xfrm>
              <a:custGeom>
                <a:rect b="b" l="l" r="r" t="t"/>
                <a:pathLst>
                  <a:path extrusionOk="0" h="70" w="42">
                    <a:moveTo>
                      <a:pt x="19" y="69"/>
                    </a:moveTo>
                    <a:cubicBezTo>
                      <a:pt x="29" y="70"/>
                      <a:pt x="40" y="60"/>
                      <a:pt x="41" y="40"/>
                    </a:cubicBezTo>
                    <a:cubicBezTo>
                      <a:pt x="42" y="19"/>
                      <a:pt x="34" y="2"/>
                      <a:pt x="25" y="1"/>
                    </a:cubicBezTo>
                    <a:cubicBezTo>
                      <a:pt x="14" y="0"/>
                      <a:pt x="2" y="16"/>
                      <a:pt x="1" y="37"/>
                    </a:cubicBezTo>
                    <a:cubicBezTo>
                      <a:pt x="0" y="56"/>
                      <a:pt x="9" y="68"/>
                      <a:pt x="19" y="69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21"/>
              <p:cNvSpPr/>
              <p:nvPr/>
            </p:nvSpPr>
            <p:spPr>
              <a:xfrm>
                <a:off x="12746039" y="5156203"/>
                <a:ext cx="15875" cy="25400"/>
              </a:xfrm>
              <a:custGeom>
                <a:rect b="b" l="l" r="r" t="t"/>
                <a:pathLst>
                  <a:path extrusionOk="0" h="69" w="42">
                    <a:moveTo>
                      <a:pt x="41" y="36"/>
                    </a:moveTo>
                    <a:cubicBezTo>
                      <a:pt x="40" y="15"/>
                      <a:pt x="28" y="0"/>
                      <a:pt x="17" y="1"/>
                    </a:cubicBezTo>
                    <a:cubicBezTo>
                      <a:pt x="7" y="2"/>
                      <a:pt x="0" y="18"/>
                      <a:pt x="1" y="39"/>
                    </a:cubicBezTo>
                    <a:cubicBezTo>
                      <a:pt x="2" y="59"/>
                      <a:pt x="13" y="69"/>
                      <a:pt x="22" y="68"/>
                    </a:cubicBezTo>
                    <a:cubicBezTo>
                      <a:pt x="33" y="67"/>
                      <a:pt x="42" y="56"/>
                      <a:pt x="41" y="3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1"/>
              <p:cNvSpPr/>
              <p:nvPr/>
            </p:nvSpPr>
            <p:spPr>
              <a:xfrm>
                <a:off x="12844464" y="5305428"/>
                <a:ext cx="25400" cy="17463"/>
              </a:xfrm>
              <a:custGeom>
                <a:rect b="b" l="l" r="r" t="t"/>
                <a:pathLst>
                  <a:path extrusionOk="0" h="46" w="73">
                    <a:moveTo>
                      <a:pt x="44" y="3"/>
                    </a:moveTo>
                    <a:cubicBezTo>
                      <a:pt x="22" y="0"/>
                      <a:pt x="4" y="5"/>
                      <a:pt x="2" y="14"/>
                    </a:cubicBezTo>
                    <a:cubicBezTo>
                      <a:pt x="0" y="24"/>
                      <a:pt x="14" y="37"/>
                      <a:pt x="34" y="41"/>
                    </a:cubicBezTo>
                    <a:cubicBezTo>
                      <a:pt x="55" y="46"/>
                      <a:pt x="69" y="38"/>
                      <a:pt x="71" y="28"/>
                    </a:cubicBezTo>
                    <a:cubicBezTo>
                      <a:pt x="73" y="19"/>
                      <a:pt x="64" y="7"/>
                      <a:pt x="44" y="3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1"/>
              <p:cNvSpPr/>
              <p:nvPr/>
            </p:nvSpPr>
            <p:spPr>
              <a:xfrm>
                <a:off x="12750801" y="5262566"/>
                <a:ext cx="20638" cy="23813"/>
              </a:xfrm>
              <a:custGeom>
                <a:rect b="b" l="l" r="r" t="t"/>
                <a:pathLst>
                  <a:path extrusionOk="0" h="67" w="57">
                    <a:moveTo>
                      <a:pt x="46" y="25"/>
                    </a:moveTo>
                    <a:cubicBezTo>
                      <a:pt x="35" y="8"/>
                      <a:pt x="17" y="0"/>
                      <a:pt x="9" y="5"/>
                    </a:cubicBezTo>
                    <a:cubicBezTo>
                      <a:pt x="0" y="11"/>
                      <a:pt x="0" y="29"/>
                      <a:pt x="12" y="46"/>
                    </a:cubicBezTo>
                    <a:cubicBezTo>
                      <a:pt x="24" y="63"/>
                      <a:pt x="38" y="67"/>
                      <a:pt x="46" y="61"/>
                    </a:cubicBezTo>
                    <a:cubicBezTo>
                      <a:pt x="55" y="56"/>
                      <a:pt x="57" y="42"/>
                      <a:pt x="46" y="2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1"/>
              <p:cNvSpPr/>
              <p:nvPr/>
            </p:nvSpPr>
            <p:spPr>
              <a:xfrm>
                <a:off x="12980989" y="5262566"/>
                <a:ext cx="20638" cy="23813"/>
              </a:xfrm>
              <a:custGeom>
                <a:rect b="b" l="l" r="r" t="t"/>
                <a:pathLst>
                  <a:path extrusionOk="0" h="67" w="58">
                    <a:moveTo>
                      <a:pt x="11" y="25"/>
                    </a:moveTo>
                    <a:cubicBezTo>
                      <a:pt x="0" y="42"/>
                      <a:pt x="2" y="56"/>
                      <a:pt x="11" y="61"/>
                    </a:cubicBezTo>
                    <a:cubicBezTo>
                      <a:pt x="20" y="67"/>
                      <a:pt x="34" y="63"/>
                      <a:pt x="46" y="46"/>
                    </a:cubicBezTo>
                    <a:cubicBezTo>
                      <a:pt x="58" y="29"/>
                      <a:pt x="58" y="11"/>
                      <a:pt x="49" y="5"/>
                    </a:cubicBezTo>
                    <a:cubicBezTo>
                      <a:pt x="41" y="0"/>
                      <a:pt x="23" y="9"/>
                      <a:pt x="11" y="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1"/>
              <p:cNvSpPr/>
              <p:nvPr/>
            </p:nvSpPr>
            <p:spPr>
              <a:xfrm>
                <a:off x="12992101" y="5048253"/>
                <a:ext cx="15875" cy="25400"/>
              </a:xfrm>
              <a:custGeom>
                <a:rect b="b" l="l" r="r" t="t"/>
                <a:pathLst>
                  <a:path extrusionOk="0" h="70" w="43">
                    <a:moveTo>
                      <a:pt x="24" y="69"/>
                    </a:moveTo>
                    <a:cubicBezTo>
                      <a:pt x="33" y="68"/>
                      <a:pt x="43" y="56"/>
                      <a:pt x="42" y="37"/>
                    </a:cubicBezTo>
                    <a:cubicBezTo>
                      <a:pt x="41" y="16"/>
                      <a:pt x="29" y="0"/>
                      <a:pt x="18" y="1"/>
                    </a:cubicBezTo>
                    <a:cubicBezTo>
                      <a:pt x="8" y="2"/>
                      <a:pt x="0" y="19"/>
                      <a:pt x="1" y="40"/>
                    </a:cubicBezTo>
                    <a:cubicBezTo>
                      <a:pt x="2" y="60"/>
                      <a:pt x="13" y="70"/>
                      <a:pt x="24" y="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1"/>
              <p:cNvSpPr/>
              <p:nvPr/>
            </p:nvSpPr>
            <p:spPr>
              <a:xfrm>
                <a:off x="12725401" y="4999041"/>
                <a:ext cx="300037" cy="350838"/>
              </a:xfrm>
              <a:custGeom>
                <a:rect b="b" l="l" r="r" t="t"/>
                <a:pathLst>
                  <a:path extrusionOk="0" h="989" w="847">
                    <a:moveTo>
                      <a:pt x="819" y="574"/>
                    </a:moveTo>
                    <a:cubicBezTo>
                      <a:pt x="811" y="581"/>
                      <a:pt x="799" y="585"/>
                      <a:pt x="788" y="585"/>
                    </a:cubicBezTo>
                    <a:cubicBezTo>
                      <a:pt x="793" y="609"/>
                      <a:pt x="790" y="635"/>
                      <a:pt x="783" y="647"/>
                    </a:cubicBezTo>
                    <a:lnTo>
                      <a:pt x="766" y="634"/>
                    </a:lnTo>
                    <a:cubicBezTo>
                      <a:pt x="792" y="582"/>
                      <a:pt x="756" y="564"/>
                      <a:pt x="758" y="532"/>
                    </a:cubicBezTo>
                    <a:cubicBezTo>
                      <a:pt x="721" y="539"/>
                      <a:pt x="725" y="515"/>
                      <a:pt x="725" y="515"/>
                    </a:cubicBezTo>
                    <a:cubicBezTo>
                      <a:pt x="733" y="517"/>
                      <a:pt x="749" y="524"/>
                      <a:pt x="764" y="517"/>
                    </a:cubicBezTo>
                    <a:cubicBezTo>
                      <a:pt x="740" y="515"/>
                      <a:pt x="722" y="498"/>
                      <a:pt x="723" y="479"/>
                    </a:cubicBezTo>
                    <a:cubicBezTo>
                      <a:pt x="725" y="459"/>
                      <a:pt x="748" y="445"/>
                      <a:pt x="774" y="446"/>
                    </a:cubicBezTo>
                    <a:cubicBezTo>
                      <a:pt x="799" y="448"/>
                      <a:pt x="819" y="466"/>
                      <a:pt x="818" y="485"/>
                    </a:cubicBezTo>
                    <a:cubicBezTo>
                      <a:pt x="816" y="504"/>
                      <a:pt x="795" y="518"/>
                      <a:pt x="770" y="518"/>
                    </a:cubicBezTo>
                    <a:cubicBezTo>
                      <a:pt x="782" y="527"/>
                      <a:pt x="810" y="523"/>
                      <a:pt x="810" y="523"/>
                    </a:cubicBezTo>
                    <a:cubicBezTo>
                      <a:pt x="807" y="543"/>
                      <a:pt x="783" y="537"/>
                      <a:pt x="772" y="533"/>
                    </a:cubicBezTo>
                    <a:cubicBezTo>
                      <a:pt x="771" y="540"/>
                      <a:pt x="772" y="547"/>
                      <a:pt x="781" y="565"/>
                    </a:cubicBezTo>
                    <a:cubicBezTo>
                      <a:pt x="783" y="569"/>
                      <a:pt x="784" y="572"/>
                      <a:pt x="785" y="575"/>
                    </a:cubicBezTo>
                    <a:cubicBezTo>
                      <a:pt x="787" y="569"/>
                      <a:pt x="791" y="562"/>
                      <a:pt x="796" y="557"/>
                    </a:cubicBezTo>
                    <a:cubicBezTo>
                      <a:pt x="805" y="549"/>
                      <a:pt x="817" y="545"/>
                      <a:pt x="830" y="546"/>
                    </a:cubicBezTo>
                    <a:cubicBezTo>
                      <a:pt x="831" y="555"/>
                      <a:pt x="827" y="565"/>
                      <a:pt x="819" y="574"/>
                    </a:cubicBezTo>
                    <a:moveTo>
                      <a:pt x="802" y="745"/>
                    </a:moveTo>
                    <a:cubicBezTo>
                      <a:pt x="797" y="736"/>
                      <a:pt x="784" y="740"/>
                      <a:pt x="781" y="745"/>
                    </a:cubicBezTo>
                    <a:cubicBezTo>
                      <a:pt x="780" y="747"/>
                      <a:pt x="768" y="740"/>
                      <a:pt x="769" y="738"/>
                    </a:cubicBezTo>
                    <a:cubicBezTo>
                      <a:pt x="772" y="733"/>
                      <a:pt x="771" y="720"/>
                      <a:pt x="760" y="718"/>
                    </a:cubicBezTo>
                    <a:lnTo>
                      <a:pt x="761" y="715"/>
                    </a:lnTo>
                    <a:cubicBezTo>
                      <a:pt x="761" y="715"/>
                      <a:pt x="775" y="715"/>
                      <a:pt x="779" y="724"/>
                    </a:cubicBezTo>
                    <a:cubicBezTo>
                      <a:pt x="779" y="724"/>
                      <a:pt x="791" y="712"/>
                      <a:pt x="794" y="714"/>
                    </a:cubicBezTo>
                    <a:cubicBezTo>
                      <a:pt x="796" y="716"/>
                      <a:pt x="789" y="732"/>
                      <a:pt x="789" y="732"/>
                    </a:cubicBezTo>
                    <a:cubicBezTo>
                      <a:pt x="800" y="730"/>
                      <a:pt x="806" y="743"/>
                      <a:pt x="806" y="743"/>
                    </a:cubicBezTo>
                    <a:lnTo>
                      <a:pt x="802" y="745"/>
                    </a:lnTo>
                    <a:close/>
                    <a:moveTo>
                      <a:pt x="792" y="801"/>
                    </a:moveTo>
                    <a:cubicBezTo>
                      <a:pt x="780" y="817"/>
                      <a:pt x="756" y="821"/>
                      <a:pt x="735" y="809"/>
                    </a:cubicBezTo>
                    <a:cubicBezTo>
                      <a:pt x="743" y="822"/>
                      <a:pt x="760" y="827"/>
                      <a:pt x="768" y="829"/>
                    </a:cubicBezTo>
                    <a:cubicBezTo>
                      <a:pt x="768" y="829"/>
                      <a:pt x="756" y="851"/>
                      <a:pt x="731" y="824"/>
                    </a:cubicBezTo>
                    <a:cubicBezTo>
                      <a:pt x="720" y="840"/>
                      <a:pt x="701" y="845"/>
                      <a:pt x="686" y="857"/>
                    </a:cubicBezTo>
                    <a:cubicBezTo>
                      <a:pt x="690" y="855"/>
                      <a:pt x="695" y="855"/>
                      <a:pt x="700" y="855"/>
                    </a:cubicBezTo>
                    <a:cubicBezTo>
                      <a:pt x="713" y="855"/>
                      <a:pt x="724" y="862"/>
                      <a:pt x="732" y="870"/>
                    </a:cubicBezTo>
                    <a:cubicBezTo>
                      <a:pt x="725" y="877"/>
                      <a:pt x="714" y="882"/>
                      <a:pt x="701" y="881"/>
                    </a:cubicBezTo>
                    <a:cubicBezTo>
                      <a:pt x="690" y="880"/>
                      <a:pt x="680" y="877"/>
                      <a:pt x="673" y="870"/>
                    </a:cubicBezTo>
                    <a:cubicBezTo>
                      <a:pt x="667" y="878"/>
                      <a:pt x="663" y="887"/>
                      <a:pt x="660" y="900"/>
                    </a:cubicBezTo>
                    <a:lnTo>
                      <a:pt x="637" y="901"/>
                    </a:lnTo>
                    <a:cubicBezTo>
                      <a:pt x="642" y="882"/>
                      <a:pt x="663" y="850"/>
                      <a:pt x="691" y="837"/>
                    </a:cubicBezTo>
                    <a:cubicBezTo>
                      <a:pt x="710" y="827"/>
                      <a:pt x="716" y="823"/>
                      <a:pt x="719" y="816"/>
                    </a:cubicBezTo>
                    <a:cubicBezTo>
                      <a:pt x="707" y="813"/>
                      <a:pt x="685" y="804"/>
                      <a:pt x="695" y="787"/>
                    </a:cubicBezTo>
                    <a:cubicBezTo>
                      <a:pt x="695" y="787"/>
                      <a:pt x="714" y="806"/>
                      <a:pt x="729" y="805"/>
                    </a:cubicBezTo>
                    <a:cubicBezTo>
                      <a:pt x="709" y="791"/>
                      <a:pt x="702" y="767"/>
                      <a:pt x="713" y="752"/>
                    </a:cubicBezTo>
                    <a:cubicBezTo>
                      <a:pt x="724" y="735"/>
                      <a:pt x="751" y="733"/>
                      <a:pt x="772" y="746"/>
                    </a:cubicBezTo>
                    <a:cubicBezTo>
                      <a:pt x="794" y="760"/>
                      <a:pt x="802" y="785"/>
                      <a:pt x="792" y="801"/>
                    </a:cubicBezTo>
                    <a:moveTo>
                      <a:pt x="423" y="833"/>
                    </a:moveTo>
                    <a:cubicBezTo>
                      <a:pt x="369" y="799"/>
                      <a:pt x="318" y="792"/>
                      <a:pt x="255" y="792"/>
                    </a:cubicBezTo>
                    <a:cubicBezTo>
                      <a:pt x="191" y="792"/>
                      <a:pt x="145" y="742"/>
                      <a:pt x="145" y="682"/>
                    </a:cubicBezTo>
                    <a:lnTo>
                      <a:pt x="144" y="171"/>
                    </a:lnTo>
                    <a:cubicBezTo>
                      <a:pt x="212" y="208"/>
                      <a:pt x="361" y="183"/>
                      <a:pt x="426" y="149"/>
                    </a:cubicBezTo>
                    <a:cubicBezTo>
                      <a:pt x="492" y="184"/>
                      <a:pt x="640" y="207"/>
                      <a:pt x="709" y="171"/>
                    </a:cubicBezTo>
                    <a:lnTo>
                      <a:pt x="708" y="682"/>
                    </a:lnTo>
                    <a:cubicBezTo>
                      <a:pt x="708" y="742"/>
                      <a:pt x="654" y="792"/>
                      <a:pt x="590" y="792"/>
                    </a:cubicBezTo>
                    <a:cubicBezTo>
                      <a:pt x="528" y="792"/>
                      <a:pt x="477" y="799"/>
                      <a:pt x="423" y="833"/>
                    </a:cubicBezTo>
                    <a:moveTo>
                      <a:pt x="529" y="914"/>
                    </a:moveTo>
                    <a:cubicBezTo>
                      <a:pt x="517" y="906"/>
                      <a:pt x="507" y="903"/>
                      <a:pt x="497" y="901"/>
                    </a:cubicBezTo>
                    <a:cubicBezTo>
                      <a:pt x="497" y="911"/>
                      <a:pt x="493" y="921"/>
                      <a:pt x="485" y="928"/>
                    </a:cubicBezTo>
                    <a:cubicBezTo>
                      <a:pt x="477" y="938"/>
                      <a:pt x="466" y="942"/>
                      <a:pt x="455" y="942"/>
                    </a:cubicBezTo>
                    <a:cubicBezTo>
                      <a:pt x="455" y="930"/>
                      <a:pt x="460" y="918"/>
                      <a:pt x="467" y="908"/>
                    </a:cubicBezTo>
                    <a:cubicBezTo>
                      <a:pt x="470" y="905"/>
                      <a:pt x="474" y="903"/>
                      <a:pt x="478" y="901"/>
                    </a:cubicBezTo>
                    <a:cubicBezTo>
                      <a:pt x="459" y="903"/>
                      <a:pt x="442" y="912"/>
                      <a:pt x="423" y="908"/>
                    </a:cubicBezTo>
                    <a:cubicBezTo>
                      <a:pt x="425" y="944"/>
                      <a:pt x="400" y="936"/>
                      <a:pt x="400" y="936"/>
                    </a:cubicBezTo>
                    <a:cubicBezTo>
                      <a:pt x="403" y="929"/>
                      <a:pt x="412" y="915"/>
                      <a:pt x="408" y="899"/>
                    </a:cubicBezTo>
                    <a:cubicBezTo>
                      <a:pt x="403" y="922"/>
                      <a:pt x="383" y="937"/>
                      <a:pt x="364" y="933"/>
                    </a:cubicBezTo>
                    <a:cubicBezTo>
                      <a:pt x="343" y="928"/>
                      <a:pt x="331" y="905"/>
                      <a:pt x="336" y="881"/>
                    </a:cubicBezTo>
                    <a:cubicBezTo>
                      <a:pt x="341" y="856"/>
                      <a:pt x="361" y="840"/>
                      <a:pt x="382" y="844"/>
                    </a:cubicBezTo>
                    <a:cubicBezTo>
                      <a:pt x="401" y="849"/>
                      <a:pt x="413" y="870"/>
                      <a:pt x="410" y="893"/>
                    </a:cubicBezTo>
                    <a:cubicBezTo>
                      <a:pt x="421" y="883"/>
                      <a:pt x="420" y="858"/>
                      <a:pt x="420" y="858"/>
                    </a:cubicBezTo>
                    <a:cubicBezTo>
                      <a:pt x="440" y="863"/>
                      <a:pt x="431" y="884"/>
                      <a:pt x="425" y="894"/>
                    </a:cubicBezTo>
                    <a:cubicBezTo>
                      <a:pt x="432" y="896"/>
                      <a:pt x="440" y="896"/>
                      <a:pt x="460" y="891"/>
                    </a:cubicBezTo>
                    <a:cubicBezTo>
                      <a:pt x="490" y="881"/>
                      <a:pt x="529" y="889"/>
                      <a:pt x="546" y="899"/>
                    </a:cubicBezTo>
                    <a:lnTo>
                      <a:pt x="529" y="914"/>
                    </a:lnTo>
                    <a:close/>
                    <a:moveTo>
                      <a:pt x="329" y="886"/>
                    </a:moveTo>
                    <a:cubicBezTo>
                      <a:pt x="323" y="884"/>
                      <a:pt x="311" y="891"/>
                      <a:pt x="313" y="901"/>
                    </a:cubicBezTo>
                    <a:lnTo>
                      <a:pt x="310" y="901"/>
                    </a:lnTo>
                    <a:cubicBezTo>
                      <a:pt x="310" y="901"/>
                      <a:pt x="304" y="889"/>
                      <a:pt x="313" y="882"/>
                    </a:cubicBezTo>
                    <a:cubicBezTo>
                      <a:pt x="313" y="882"/>
                      <a:pt x="296" y="875"/>
                      <a:pt x="297" y="872"/>
                    </a:cubicBezTo>
                    <a:cubicBezTo>
                      <a:pt x="298" y="870"/>
                      <a:pt x="315" y="870"/>
                      <a:pt x="315" y="870"/>
                    </a:cubicBezTo>
                    <a:cubicBezTo>
                      <a:pt x="310" y="861"/>
                      <a:pt x="320" y="851"/>
                      <a:pt x="320" y="851"/>
                    </a:cubicBezTo>
                    <a:lnTo>
                      <a:pt x="324" y="853"/>
                    </a:lnTo>
                    <a:cubicBezTo>
                      <a:pt x="317" y="862"/>
                      <a:pt x="326" y="872"/>
                      <a:pt x="331" y="873"/>
                    </a:cubicBezTo>
                    <a:cubicBezTo>
                      <a:pt x="334" y="874"/>
                      <a:pt x="331" y="887"/>
                      <a:pt x="329" y="886"/>
                    </a:cubicBezTo>
                    <a:moveTo>
                      <a:pt x="193" y="900"/>
                    </a:moveTo>
                    <a:cubicBezTo>
                      <a:pt x="190" y="887"/>
                      <a:pt x="186" y="877"/>
                      <a:pt x="180" y="870"/>
                    </a:cubicBezTo>
                    <a:cubicBezTo>
                      <a:pt x="172" y="877"/>
                      <a:pt x="162" y="880"/>
                      <a:pt x="152" y="881"/>
                    </a:cubicBezTo>
                    <a:cubicBezTo>
                      <a:pt x="139" y="882"/>
                      <a:pt x="127" y="877"/>
                      <a:pt x="121" y="870"/>
                    </a:cubicBezTo>
                    <a:cubicBezTo>
                      <a:pt x="128" y="862"/>
                      <a:pt x="140" y="855"/>
                      <a:pt x="153" y="855"/>
                    </a:cubicBezTo>
                    <a:cubicBezTo>
                      <a:pt x="158" y="855"/>
                      <a:pt x="163" y="855"/>
                      <a:pt x="167" y="856"/>
                    </a:cubicBezTo>
                    <a:cubicBezTo>
                      <a:pt x="152" y="845"/>
                      <a:pt x="133" y="840"/>
                      <a:pt x="122" y="824"/>
                    </a:cubicBezTo>
                    <a:cubicBezTo>
                      <a:pt x="97" y="851"/>
                      <a:pt x="85" y="829"/>
                      <a:pt x="85" y="829"/>
                    </a:cubicBezTo>
                    <a:cubicBezTo>
                      <a:pt x="93" y="827"/>
                      <a:pt x="111" y="822"/>
                      <a:pt x="119" y="808"/>
                    </a:cubicBezTo>
                    <a:cubicBezTo>
                      <a:pt x="98" y="821"/>
                      <a:pt x="73" y="818"/>
                      <a:pt x="61" y="801"/>
                    </a:cubicBezTo>
                    <a:cubicBezTo>
                      <a:pt x="50" y="785"/>
                      <a:pt x="59" y="760"/>
                      <a:pt x="81" y="746"/>
                    </a:cubicBezTo>
                    <a:cubicBezTo>
                      <a:pt x="102" y="733"/>
                      <a:pt x="129" y="735"/>
                      <a:pt x="140" y="751"/>
                    </a:cubicBezTo>
                    <a:cubicBezTo>
                      <a:pt x="151" y="767"/>
                      <a:pt x="144" y="791"/>
                      <a:pt x="123" y="805"/>
                    </a:cubicBezTo>
                    <a:cubicBezTo>
                      <a:pt x="138" y="806"/>
                      <a:pt x="158" y="787"/>
                      <a:pt x="158" y="787"/>
                    </a:cubicBezTo>
                    <a:cubicBezTo>
                      <a:pt x="168" y="804"/>
                      <a:pt x="145" y="813"/>
                      <a:pt x="134" y="816"/>
                    </a:cubicBezTo>
                    <a:cubicBezTo>
                      <a:pt x="137" y="823"/>
                      <a:pt x="143" y="827"/>
                      <a:pt x="162" y="837"/>
                    </a:cubicBezTo>
                    <a:cubicBezTo>
                      <a:pt x="189" y="850"/>
                      <a:pt x="211" y="882"/>
                      <a:pt x="215" y="901"/>
                    </a:cubicBezTo>
                    <a:lnTo>
                      <a:pt x="193" y="900"/>
                    </a:lnTo>
                    <a:close/>
                    <a:moveTo>
                      <a:pt x="49" y="745"/>
                    </a:moveTo>
                    <a:lnTo>
                      <a:pt x="47" y="743"/>
                    </a:lnTo>
                    <a:cubicBezTo>
                      <a:pt x="47" y="743"/>
                      <a:pt x="53" y="730"/>
                      <a:pt x="64" y="732"/>
                    </a:cubicBezTo>
                    <a:cubicBezTo>
                      <a:pt x="64" y="732"/>
                      <a:pt x="56" y="716"/>
                      <a:pt x="59" y="714"/>
                    </a:cubicBezTo>
                    <a:cubicBezTo>
                      <a:pt x="62" y="712"/>
                      <a:pt x="74" y="724"/>
                      <a:pt x="74" y="724"/>
                    </a:cubicBezTo>
                    <a:cubicBezTo>
                      <a:pt x="77" y="715"/>
                      <a:pt x="91" y="715"/>
                      <a:pt x="91" y="715"/>
                    </a:cubicBezTo>
                    <a:lnTo>
                      <a:pt x="93" y="718"/>
                    </a:lnTo>
                    <a:cubicBezTo>
                      <a:pt x="82" y="720"/>
                      <a:pt x="80" y="733"/>
                      <a:pt x="83" y="738"/>
                    </a:cubicBezTo>
                    <a:cubicBezTo>
                      <a:pt x="85" y="740"/>
                      <a:pt x="73" y="747"/>
                      <a:pt x="72" y="745"/>
                    </a:cubicBezTo>
                    <a:cubicBezTo>
                      <a:pt x="69" y="740"/>
                      <a:pt x="56" y="736"/>
                      <a:pt x="49" y="745"/>
                    </a:cubicBezTo>
                    <a:close/>
                    <a:moveTo>
                      <a:pt x="24" y="546"/>
                    </a:moveTo>
                    <a:cubicBezTo>
                      <a:pt x="36" y="545"/>
                      <a:pt x="48" y="549"/>
                      <a:pt x="56" y="557"/>
                    </a:cubicBezTo>
                    <a:cubicBezTo>
                      <a:pt x="63" y="562"/>
                      <a:pt x="66" y="569"/>
                      <a:pt x="67" y="575"/>
                    </a:cubicBezTo>
                    <a:cubicBezTo>
                      <a:pt x="69" y="572"/>
                      <a:pt x="70" y="569"/>
                      <a:pt x="71" y="565"/>
                    </a:cubicBezTo>
                    <a:cubicBezTo>
                      <a:pt x="80" y="547"/>
                      <a:pt x="82" y="540"/>
                      <a:pt x="81" y="533"/>
                    </a:cubicBezTo>
                    <a:cubicBezTo>
                      <a:pt x="69" y="537"/>
                      <a:pt x="46" y="543"/>
                      <a:pt x="42" y="523"/>
                    </a:cubicBezTo>
                    <a:cubicBezTo>
                      <a:pt x="42" y="523"/>
                      <a:pt x="71" y="527"/>
                      <a:pt x="82" y="518"/>
                    </a:cubicBezTo>
                    <a:cubicBezTo>
                      <a:pt x="58" y="518"/>
                      <a:pt x="37" y="504"/>
                      <a:pt x="35" y="485"/>
                    </a:cubicBezTo>
                    <a:cubicBezTo>
                      <a:pt x="34" y="465"/>
                      <a:pt x="53" y="448"/>
                      <a:pt x="79" y="446"/>
                    </a:cubicBezTo>
                    <a:cubicBezTo>
                      <a:pt x="105" y="445"/>
                      <a:pt x="127" y="459"/>
                      <a:pt x="130" y="479"/>
                    </a:cubicBezTo>
                    <a:cubicBezTo>
                      <a:pt x="131" y="498"/>
                      <a:pt x="113" y="515"/>
                      <a:pt x="88" y="517"/>
                    </a:cubicBezTo>
                    <a:cubicBezTo>
                      <a:pt x="103" y="524"/>
                      <a:pt x="120" y="517"/>
                      <a:pt x="129" y="515"/>
                    </a:cubicBezTo>
                    <a:cubicBezTo>
                      <a:pt x="129" y="515"/>
                      <a:pt x="131" y="539"/>
                      <a:pt x="95" y="532"/>
                    </a:cubicBezTo>
                    <a:cubicBezTo>
                      <a:pt x="98" y="564"/>
                      <a:pt x="62" y="582"/>
                      <a:pt x="87" y="634"/>
                    </a:cubicBezTo>
                    <a:lnTo>
                      <a:pt x="69" y="647"/>
                    </a:lnTo>
                    <a:cubicBezTo>
                      <a:pt x="63" y="635"/>
                      <a:pt x="60" y="609"/>
                      <a:pt x="65" y="585"/>
                    </a:cubicBezTo>
                    <a:cubicBezTo>
                      <a:pt x="54" y="586"/>
                      <a:pt x="42" y="581"/>
                      <a:pt x="34" y="574"/>
                    </a:cubicBezTo>
                    <a:cubicBezTo>
                      <a:pt x="25" y="565"/>
                      <a:pt x="22" y="555"/>
                      <a:pt x="24" y="546"/>
                    </a:cubicBezTo>
                    <a:moveTo>
                      <a:pt x="104" y="425"/>
                    </a:moveTo>
                    <a:lnTo>
                      <a:pt x="103" y="428"/>
                    </a:lnTo>
                    <a:cubicBezTo>
                      <a:pt x="93" y="424"/>
                      <a:pt x="84" y="434"/>
                      <a:pt x="85" y="439"/>
                    </a:cubicBezTo>
                    <a:cubicBezTo>
                      <a:pt x="85" y="443"/>
                      <a:pt x="72" y="444"/>
                      <a:pt x="72" y="441"/>
                    </a:cubicBezTo>
                    <a:cubicBezTo>
                      <a:pt x="72" y="435"/>
                      <a:pt x="62" y="426"/>
                      <a:pt x="52" y="430"/>
                    </a:cubicBezTo>
                    <a:lnTo>
                      <a:pt x="51" y="427"/>
                    </a:lnTo>
                    <a:cubicBezTo>
                      <a:pt x="51" y="427"/>
                      <a:pt x="62" y="419"/>
                      <a:pt x="70" y="425"/>
                    </a:cubicBezTo>
                    <a:cubicBezTo>
                      <a:pt x="70" y="425"/>
                      <a:pt x="72" y="408"/>
                      <a:pt x="76" y="408"/>
                    </a:cubicBezTo>
                    <a:cubicBezTo>
                      <a:pt x="79" y="407"/>
                      <a:pt x="84" y="424"/>
                      <a:pt x="84" y="424"/>
                    </a:cubicBezTo>
                    <a:cubicBezTo>
                      <a:pt x="91" y="418"/>
                      <a:pt x="104" y="425"/>
                      <a:pt x="104" y="425"/>
                    </a:cubicBezTo>
                    <a:close/>
                    <a:moveTo>
                      <a:pt x="80" y="141"/>
                    </a:moveTo>
                    <a:cubicBezTo>
                      <a:pt x="106" y="142"/>
                      <a:pt x="125" y="160"/>
                      <a:pt x="124" y="180"/>
                    </a:cubicBezTo>
                    <a:cubicBezTo>
                      <a:pt x="122" y="198"/>
                      <a:pt x="102" y="212"/>
                      <a:pt x="78" y="213"/>
                    </a:cubicBezTo>
                    <a:cubicBezTo>
                      <a:pt x="90" y="221"/>
                      <a:pt x="116" y="217"/>
                      <a:pt x="116" y="217"/>
                    </a:cubicBezTo>
                    <a:cubicBezTo>
                      <a:pt x="113" y="237"/>
                      <a:pt x="90" y="232"/>
                      <a:pt x="78" y="227"/>
                    </a:cubicBezTo>
                    <a:cubicBezTo>
                      <a:pt x="77" y="234"/>
                      <a:pt x="79" y="241"/>
                      <a:pt x="87" y="260"/>
                    </a:cubicBezTo>
                    <a:cubicBezTo>
                      <a:pt x="100" y="287"/>
                      <a:pt x="98" y="325"/>
                      <a:pt x="89" y="342"/>
                    </a:cubicBezTo>
                    <a:lnTo>
                      <a:pt x="72" y="328"/>
                    </a:lnTo>
                    <a:cubicBezTo>
                      <a:pt x="78" y="316"/>
                      <a:pt x="80" y="306"/>
                      <a:pt x="81" y="297"/>
                    </a:cubicBezTo>
                    <a:cubicBezTo>
                      <a:pt x="71" y="298"/>
                      <a:pt x="60" y="295"/>
                      <a:pt x="51" y="289"/>
                    </a:cubicBezTo>
                    <a:cubicBezTo>
                      <a:pt x="40" y="283"/>
                      <a:pt x="34" y="272"/>
                      <a:pt x="33" y="263"/>
                    </a:cubicBezTo>
                    <a:cubicBezTo>
                      <a:pt x="45" y="261"/>
                      <a:pt x="58" y="263"/>
                      <a:pt x="69" y="269"/>
                    </a:cubicBezTo>
                    <a:cubicBezTo>
                      <a:pt x="73" y="272"/>
                      <a:pt x="76" y="275"/>
                      <a:pt x="79" y="278"/>
                    </a:cubicBezTo>
                    <a:cubicBezTo>
                      <a:pt x="74" y="259"/>
                      <a:pt x="62" y="245"/>
                      <a:pt x="64" y="226"/>
                    </a:cubicBezTo>
                    <a:cubicBezTo>
                      <a:pt x="27" y="234"/>
                      <a:pt x="30" y="210"/>
                      <a:pt x="30" y="210"/>
                    </a:cubicBezTo>
                    <a:cubicBezTo>
                      <a:pt x="39" y="212"/>
                      <a:pt x="54" y="218"/>
                      <a:pt x="69" y="213"/>
                    </a:cubicBezTo>
                    <a:cubicBezTo>
                      <a:pt x="45" y="209"/>
                      <a:pt x="28" y="192"/>
                      <a:pt x="29" y="174"/>
                    </a:cubicBezTo>
                    <a:cubicBezTo>
                      <a:pt x="31" y="154"/>
                      <a:pt x="54" y="139"/>
                      <a:pt x="80" y="141"/>
                    </a:cubicBezTo>
                    <a:close/>
                    <a:moveTo>
                      <a:pt x="74" y="118"/>
                    </a:moveTo>
                    <a:cubicBezTo>
                      <a:pt x="74" y="118"/>
                      <a:pt x="80" y="102"/>
                      <a:pt x="83" y="103"/>
                    </a:cubicBezTo>
                    <a:cubicBezTo>
                      <a:pt x="86" y="103"/>
                      <a:pt x="88" y="120"/>
                      <a:pt x="88" y="120"/>
                    </a:cubicBezTo>
                    <a:cubicBezTo>
                      <a:pt x="97" y="113"/>
                      <a:pt x="108" y="123"/>
                      <a:pt x="108" y="123"/>
                    </a:cubicBezTo>
                    <a:lnTo>
                      <a:pt x="107" y="125"/>
                    </a:lnTo>
                    <a:cubicBezTo>
                      <a:pt x="97" y="121"/>
                      <a:pt x="87" y="130"/>
                      <a:pt x="87" y="135"/>
                    </a:cubicBezTo>
                    <a:cubicBezTo>
                      <a:pt x="86" y="138"/>
                      <a:pt x="73" y="137"/>
                      <a:pt x="73" y="134"/>
                    </a:cubicBezTo>
                    <a:cubicBezTo>
                      <a:pt x="73" y="129"/>
                      <a:pt x="66" y="118"/>
                      <a:pt x="56" y="123"/>
                    </a:cubicBezTo>
                    <a:lnTo>
                      <a:pt x="55" y="120"/>
                    </a:lnTo>
                    <a:cubicBezTo>
                      <a:pt x="55" y="120"/>
                      <a:pt x="68" y="112"/>
                      <a:pt x="74" y="118"/>
                    </a:cubicBezTo>
                    <a:moveTo>
                      <a:pt x="172" y="124"/>
                    </a:moveTo>
                    <a:cubicBezTo>
                      <a:pt x="186" y="128"/>
                      <a:pt x="196" y="130"/>
                      <a:pt x="206" y="130"/>
                    </a:cubicBezTo>
                    <a:cubicBezTo>
                      <a:pt x="204" y="120"/>
                      <a:pt x="205" y="110"/>
                      <a:pt x="211" y="100"/>
                    </a:cubicBezTo>
                    <a:cubicBezTo>
                      <a:pt x="216" y="89"/>
                      <a:pt x="226" y="83"/>
                      <a:pt x="237" y="81"/>
                    </a:cubicBezTo>
                    <a:cubicBezTo>
                      <a:pt x="240" y="93"/>
                      <a:pt x="239" y="105"/>
                      <a:pt x="233" y="115"/>
                    </a:cubicBezTo>
                    <a:cubicBezTo>
                      <a:pt x="230" y="120"/>
                      <a:pt x="227" y="123"/>
                      <a:pt x="224" y="126"/>
                    </a:cubicBezTo>
                    <a:cubicBezTo>
                      <a:pt x="243" y="120"/>
                      <a:pt x="256" y="108"/>
                      <a:pt x="276" y="107"/>
                    </a:cubicBezTo>
                    <a:cubicBezTo>
                      <a:pt x="266" y="73"/>
                      <a:pt x="291" y="74"/>
                      <a:pt x="291" y="74"/>
                    </a:cubicBezTo>
                    <a:cubicBezTo>
                      <a:pt x="290" y="81"/>
                      <a:pt x="284" y="98"/>
                      <a:pt x="292" y="112"/>
                    </a:cubicBezTo>
                    <a:cubicBezTo>
                      <a:pt x="292" y="88"/>
                      <a:pt x="308" y="70"/>
                      <a:pt x="327" y="70"/>
                    </a:cubicBezTo>
                    <a:cubicBezTo>
                      <a:pt x="349" y="70"/>
                      <a:pt x="366" y="89"/>
                      <a:pt x="366" y="114"/>
                    </a:cubicBezTo>
                    <a:cubicBezTo>
                      <a:pt x="367" y="139"/>
                      <a:pt x="351" y="160"/>
                      <a:pt x="331" y="160"/>
                    </a:cubicBezTo>
                    <a:cubicBezTo>
                      <a:pt x="310" y="160"/>
                      <a:pt x="293" y="142"/>
                      <a:pt x="292" y="118"/>
                    </a:cubicBezTo>
                    <a:cubicBezTo>
                      <a:pt x="283" y="130"/>
                      <a:pt x="290" y="156"/>
                      <a:pt x="290" y="156"/>
                    </a:cubicBezTo>
                    <a:cubicBezTo>
                      <a:pt x="270" y="155"/>
                      <a:pt x="274" y="131"/>
                      <a:pt x="276" y="120"/>
                    </a:cubicBezTo>
                    <a:cubicBezTo>
                      <a:pt x="270" y="120"/>
                      <a:pt x="262" y="123"/>
                      <a:pt x="245" y="132"/>
                    </a:cubicBezTo>
                    <a:cubicBezTo>
                      <a:pt x="218" y="148"/>
                      <a:pt x="178" y="148"/>
                      <a:pt x="159" y="141"/>
                    </a:cubicBezTo>
                    <a:lnTo>
                      <a:pt x="172" y="124"/>
                    </a:lnTo>
                    <a:close/>
                    <a:moveTo>
                      <a:pt x="373" y="108"/>
                    </a:moveTo>
                    <a:cubicBezTo>
                      <a:pt x="378" y="108"/>
                      <a:pt x="389" y="100"/>
                      <a:pt x="384" y="90"/>
                    </a:cubicBezTo>
                    <a:lnTo>
                      <a:pt x="387" y="89"/>
                    </a:lnTo>
                    <a:cubicBezTo>
                      <a:pt x="387" y="89"/>
                      <a:pt x="395" y="101"/>
                      <a:pt x="389" y="108"/>
                    </a:cubicBezTo>
                    <a:cubicBezTo>
                      <a:pt x="389" y="108"/>
                      <a:pt x="407" y="111"/>
                      <a:pt x="407" y="114"/>
                    </a:cubicBezTo>
                    <a:cubicBezTo>
                      <a:pt x="407" y="117"/>
                      <a:pt x="390" y="121"/>
                      <a:pt x="390" y="121"/>
                    </a:cubicBezTo>
                    <a:cubicBezTo>
                      <a:pt x="397" y="128"/>
                      <a:pt x="389" y="139"/>
                      <a:pt x="389" y="139"/>
                    </a:cubicBezTo>
                    <a:lnTo>
                      <a:pt x="386" y="139"/>
                    </a:lnTo>
                    <a:cubicBezTo>
                      <a:pt x="389" y="129"/>
                      <a:pt x="379" y="121"/>
                      <a:pt x="373" y="121"/>
                    </a:cubicBezTo>
                    <a:cubicBezTo>
                      <a:pt x="370" y="121"/>
                      <a:pt x="370" y="108"/>
                      <a:pt x="373" y="108"/>
                    </a:cubicBezTo>
                    <a:close/>
                    <a:moveTo>
                      <a:pt x="464" y="89"/>
                    </a:moveTo>
                    <a:lnTo>
                      <a:pt x="468" y="90"/>
                    </a:lnTo>
                    <a:cubicBezTo>
                      <a:pt x="462" y="100"/>
                      <a:pt x="473" y="108"/>
                      <a:pt x="479" y="108"/>
                    </a:cubicBezTo>
                    <a:cubicBezTo>
                      <a:pt x="482" y="108"/>
                      <a:pt x="482" y="121"/>
                      <a:pt x="479" y="121"/>
                    </a:cubicBezTo>
                    <a:cubicBezTo>
                      <a:pt x="472" y="121"/>
                      <a:pt x="462" y="129"/>
                      <a:pt x="465" y="139"/>
                    </a:cubicBezTo>
                    <a:lnTo>
                      <a:pt x="462" y="139"/>
                    </a:lnTo>
                    <a:cubicBezTo>
                      <a:pt x="462" y="139"/>
                      <a:pt x="455" y="128"/>
                      <a:pt x="461" y="121"/>
                    </a:cubicBezTo>
                    <a:cubicBezTo>
                      <a:pt x="461" y="121"/>
                      <a:pt x="444" y="117"/>
                      <a:pt x="444" y="114"/>
                    </a:cubicBezTo>
                    <a:cubicBezTo>
                      <a:pt x="444" y="111"/>
                      <a:pt x="462" y="108"/>
                      <a:pt x="462" y="108"/>
                    </a:cubicBezTo>
                    <a:cubicBezTo>
                      <a:pt x="456" y="101"/>
                      <a:pt x="464" y="89"/>
                      <a:pt x="464" y="89"/>
                    </a:cubicBezTo>
                    <a:close/>
                    <a:moveTo>
                      <a:pt x="524" y="70"/>
                    </a:moveTo>
                    <a:cubicBezTo>
                      <a:pt x="543" y="70"/>
                      <a:pt x="559" y="88"/>
                      <a:pt x="559" y="112"/>
                    </a:cubicBezTo>
                    <a:cubicBezTo>
                      <a:pt x="567" y="98"/>
                      <a:pt x="561" y="81"/>
                      <a:pt x="560" y="74"/>
                    </a:cubicBezTo>
                    <a:cubicBezTo>
                      <a:pt x="560" y="74"/>
                      <a:pt x="585" y="73"/>
                      <a:pt x="576" y="107"/>
                    </a:cubicBezTo>
                    <a:cubicBezTo>
                      <a:pt x="595" y="108"/>
                      <a:pt x="608" y="120"/>
                      <a:pt x="627" y="126"/>
                    </a:cubicBezTo>
                    <a:cubicBezTo>
                      <a:pt x="624" y="123"/>
                      <a:pt x="621" y="120"/>
                      <a:pt x="619" y="115"/>
                    </a:cubicBezTo>
                    <a:cubicBezTo>
                      <a:pt x="612" y="105"/>
                      <a:pt x="611" y="93"/>
                      <a:pt x="614" y="81"/>
                    </a:cubicBezTo>
                    <a:cubicBezTo>
                      <a:pt x="625" y="83"/>
                      <a:pt x="635" y="89"/>
                      <a:pt x="640" y="100"/>
                    </a:cubicBezTo>
                    <a:cubicBezTo>
                      <a:pt x="646" y="110"/>
                      <a:pt x="647" y="120"/>
                      <a:pt x="645" y="130"/>
                    </a:cubicBezTo>
                    <a:cubicBezTo>
                      <a:pt x="655" y="130"/>
                      <a:pt x="666" y="128"/>
                      <a:pt x="679" y="124"/>
                    </a:cubicBezTo>
                    <a:lnTo>
                      <a:pt x="692" y="141"/>
                    </a:lnTo>
                    <a:cubicBezTo>
                      <a:pt x="674" y="148"/>
                      <a:pt x="634" y="148"/>
                      <a:pt x="607" y="132"/>
                    </a:cubicBezTo>
                    <a:cubicBezTo>
                      <a:pt x="589" y="123"/>
                      <a:pt x="582" y="120"/>
                      <a:pt x="575" y="120"/>
                    </a:cubicBezTo>
                    <a:cubicBezTo>
                      <a:pt x="578" y="131"/>
                      <a:pt x="581" y="155"/>
                      <a:pt x="561" y="156"/>
                    </a:cubicBezTo>
                    <a:cubicBezTo>
                      <a:pt x="561" y="156"/>
                      <a:pt x="568" y="130"/>
                      <a:pt x="559" y="118"/>
                    </a:cubicBezTo>
                    <a:cubicBezTo>
                      <a:pt x="558" y="142"/>
                      <a:pt x="541" y="160"/>
                      <a:pt x="521" y="160"/>
                    </a:cubicBezTo>
                    <a:cubicBezTo>
                      <a:pt x="500" y="160"/>
                      <a:pt x="484" y="139"/>
                      <a:pt x="485" y="114"/>
                    </a:cubicBezTo>
                    <a:cubicBezTo>
                      <a:pt x="485" y="89"/>
                      <a:pt x="502" y="70"/>
                      <a:pt x="524" y="70"/>
                    </a:cubicBezTo>
                    <a:moveTo>
                      <a:pt x="802" y="427"/>
                    </a:moveTo>
                    <a:lnTo>
                      <a:pt x="801" y="430"/>
                    </a:lnTo>
                    <a:cubicBezTo>
                      <a:pt x="791" y="426"/>
                      <a:pt x="781" y="435"/>
                      <a:pt x="781" y="441"/>
                    </a:cubicBezTo>
                    <a:cubicBezTo>
                      <a:pt x="781" y="444"/>
                      <a:pt x="767" y="443"/>
                      <a:pt x="767" y="440"/>
                    </a:cubicBezTo>
                    <a:cubicBezTo>
                      <a:pt x="768" y="434"/>
                      <a:pt x="760" y="424"/>
                      <a:pt x="750" y="428"/>
                    </a:cubicBezTo>
                    <a:lnTo>
                      <a:pt x="749" y="425"/>
                    </a:lnTo>
                    <a:cubicBezTo>
                      <a:pt x="749" y="425"/>
                      <a:pt x="762" y="418"/>
                      <a:pt x="768" y="424"/>
                    </a:cubicBezTo>
                    <a:cubicBezTo>
                      <a:pt x="768" y="424"/>
                      <a:pt x="774" y="407"/>
                      <a:pt x="777" y="408"/>
                    </a:cubicBezTo>
                    <a:cubicBezTo>
                      <a:pt x="780" y="408"/>
                      <a:pt x="782" y="425"/>
                      <a:pt x="782" y="425"/>
                    </a:cubicBezTo>
                    <a:cubicBezTo>
                      <a:pt x="791" y="419"/>
                      <a:pt x="802" y="427"/>
                      <a:pt x="802" y="427"/>
                    </a:cubicBezTo>
                    <a:close/>
                    <a:moveTo>
                      <a:pt x="773" y="141"/>
                    </a:moveTo>
                    <a:cubicBezTo>
                      <a:pt x="799" y="139"/>
                      <a:pt x="822" y="154"/>
                      <a:pt x="824" y="174"/>
                    </a:cubicBezTo>
                    <a:cubicBezTo>
                      <a:pt x="825" y="192"/>
                      <a:pt x="808" y="209"/>
                      <a:pt x="784" y="213"/>
                    </a:cubicBezTo>
                    <a:cubicBezTo>
                      <a:pt x="799" y="218"/>
                      <a:pt x="814" y="212"/>
                      <a:pt x="823" y="210"/>
                    </a:cubicBezTo>
                    <a:cubicBezTo>
                      <a:pt x="823" y="210"/>
                      <a:pt x="826" y="234"/>
                      <a:pt x="789" y="226"/>
                    </a:cubicBezTo>
                    <a:cubicBezTo>
                      <a:pt x="790" y="246"/>
                      <a:pt x="778" y="260"/>
                      <a:pt x="773" y="279"/>
                    </a:cubicBezTo>
                    <a:cubicBezTo>
                      <a:pt x="776" y="276"/>
                      <a:pt x="779" y="272"/>
                      <a:pt x="784" y="269"/>
                    </a:cubicBezTo>
                    <a:cubicBezTo>
                      <a:pt x="795" y="263"/>
                      <a:pt x="808" y="261"/>
                      <a:pt x="820" y="263"/>
                    </a:cubicBezTo>
                    <a:cubicBezTo>
                      <a:pt x="818" y="272"/>
                      <a:pt x="812" y="283"/>
                      <a:pt x="802" y="289"/>
                    </a:cubicBezTo>
                    <a:cubicBezTo>
                      <a:pt x="793" y="295"/>
                      <a:pt x="782" y="298"/>
                      <a:pt x="771" y="297"/>
                    </a:cubicBezTo>
                    <a:cubicBezTo>
                      <a:pt x="772" y="306"/>
                      <a:pt x="775" y="316"/>
                      <a:pt x="781" y="328"/>
                    </a:cubicBezTo>
                    <a:lnTo>
                      <a:pt x="763" y="342"/>
                    </a:lnTo>
                    <a:cubicBezTo>
                      <a:pt x="755" y="325"/>
                      <a:pt x="752" y="287"/>
                      <a:pt x="766" y="260"/>
                    </a:cubicBezTo>
                    <a:cubicBezTo>
                      <a:pt x="774" y="241"/>
                      <a:pt x="776" y="234"/>
                      <a:pt x="775" y="227"/>
                    </a:cubicBezTo>
                    <a:cubicBezTo>
                      <a:pt x="763" y="232"/>
                      <a:pt x="740" y="237"/>
                      <a:pt x="737" y="217"/>
                    </a:cubicBezTo>
                    <a:cubicBezTo>
                      <a:pt x="737" y="217"/>
                      <a:pt x="763" y="221"/>
                      <a:pt x="775" y="213"/>
                    </a:cubicBezTo>
                    <a:cubicBezTo>
                      <a:pt x="751" y="212"/>
                      <a:pt x="731" y="198"/>
                      <a:pt x="729" y="180"/>
                    </a:cubicBezTo>
                    <a:cubicBezTo>
                      <a:pt x="728" y="160"/>
                      <a:pt x="747" y="142"/>
                      <a:pt x="773" y="141"/>
                    </a:cubicBezTo>
                    <a:moveTo>
                      <a:pt x="764" y="119"/>
                    </a:moveTo>
                    <a:cubicBezTo>
                      <a:pt x="764" y="119"/>
                      <a:pt x="767" y="103"/>
                      <a:pt x="770" y="103"/>
                    </a:cubicBezTo>
                    <a:cubicBezTo>
                      <a:pt x="773" y="102"/>
                      <a:pt x="779" y="118"/>
                      <a:pt x="779" y="118"/>
                    </a:cubicBezTo>
                    <a:cubicBezTo>
                      <a:pt x="785" y="112"/>
                      <a:pt x="798" y="119"/>
                      <a:pt x="798" y="119"/>
                    </a:cubicBezTo>
                    <a:lnTo>
                      <a:pt x="797" y="123"/>
                    </a:lnTo>
                    <a:cubicBezTo>
                      <a:pt x="787" y="118"/>
                      <a:pt x="779" y="129"/>
                      <a:pt x="780" y="134"/>
                    </a:cubicBezTo>
                    <a:cubicBezTo>
                      <a:pt x="780" y="137"/>
                      <a:pt x="766" y="138"/>
                      <a:pt x="766" y="135"/>
                    </a:cubicBezTo>
                    <a:cubicBezTo>
                      <a:pt x="766" y="130"/>
                      <a:pt x="756" y="121"/>
                      <a:pt x="746" y="125"/>
                    </a:cubicBezTo>
                    <a:lnTo>
                      <a:pt x="745" y="123"/>
                    </a:lnTo>
                    <a:cubicBezTo>
                      <a:pt x="745" y="123"/>
                      <a:pt x="756" y="113"/>
                      <a:pt x="764" y="119"/>
                    </a:cubicBezTo>
                    <a:close/>
                    <a:moveTo>
                      <a:pt x="424" y="1"/>
                    </a:moveTo>
                    <a:cubicBezTo>
                      <a:pt x="292" y="70"/>
                      <a:pt x="132" y="70"/>
                      <a:pt x="0" y="0"/>
                    </a:cubicBezTo>
                    <a:lnTo>
                      <a:pt x="0" y="759"/>
                    </a:lnTo>
                    <a:cubicBezTo>
                      <a:pt x="0" y="852"/>
                      <a:pt x="77" y="926"/>
                      <a:pt x="172" y="926"/>
                    </a:cubicBezTo>
                    <a:cubicBezTo>
                      <a:pt x="263" y="926"/>
                      <a:pt x="345" y="939"/>
                      <a:pt x="424" y="989"/>
                    </a:cubicBezTo>
                    <a:cubicBezTo>
                      <a:pt x="503" y="940"/>
                      <a:pt x="583" y="926"/>
                      <a:pt x="675" y="926"/>
                    </a:cubicBezTo>
                    <a:cubicBezTo>
                      <a:pt x="770" y="926"/>
                      <a:pt x="847" y="852"/>
                      <a:pt x="847" y="759"/>
                    </a:cubicBezTo>
                    <a:lnTo>
                      <a:pt x="847" y="0"/>
                    </a:lnTo>
                    <a:cubicBezTo>
                      <a:pt x="715" y="70"/>
                      <a:pt x="556" y="70"/>
                      <a:pt x="424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1"/>
              <p:cNvSpPr/>
              <p:nvPr/>
            </p:nvSpPr>
            <p:spPr>
              <a:xfrm>
                <a:off x="12828589" y="5032378"/>
                <a:ext cx="25400" cy="14288"/>
              </a:xfrm>
              <a:custGeom>
                <a:rect b="b" l="l" r="r" t="t"/>
                <a:pathLst>
                  <a:path extrusionOk="0" h="40" w="71">
                    <a:moveTo>
                      <a:pt x="33" y="39"/>
                    </a:moveTo>
                    <a:cubicBezTo>
                      <a:pt x="54" y="38"/>
                      <a:pt x="70" y="30"/>
                      <a:pt x="71" y="19"/>
                    </a:cubicBezTo>
                    <a:cubicBezTo>
                      <a:pt x="71" y="10"/>
                      <a:pt x="54" y="0"/>
                      <a:pt x="32" y="0"/>
                    </a:cubicBezTo>
                    <a:cubicBezTo>
                      <a:pt x="12" y="1"/>
                      <a:pt x="1" y="11"/>
                      <a:pt x="1" y="20"/>
                    </a:cubicBezTo>
                    <a:cubicBezTo>
                      <a:pt x="0" y="31"/>
                      <a:pt x="12" y="40"/>
                      <a:pt x="33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1"/>
              <p:cNvSpPr/>
              <p:nvPr/>
            </p:nvSpPr>
            <p:spPr>
              <a:xfrm>
                <a:off x="12896851" y="5032378"/>
                <a:ext cx="25400" cy="14288"/>
              </a:xfrm>
              <a:custGeom>
                <a:rect b="b" l="l" r="r" t="t"/>
                <a:pathLst>
                  <a:path extrusionOk="0" h="41" w="71">
                    <a:moveTo>
                      <a:pt x="70" y="21"/>
                    </a:moveTo>
                    <a:cubicBezTo>
                      <a:pt x="70" y="12"/>
                      <a:pt x="59" y="2"/>
                      <a:pt x="39" y="0"/>
                    </a:cubicBezTo>
                    <a:cubicBezTo>
                      <a:pt x="17" y="0"/>
                      <a:pt x="0" y="11"/>
                      <a:pt x="0" y="20"/>
                    </a:cubicBezTo>
                    <a:cubicBezTo>
                      <a:pt x="1" y="31"/>
                      <a:pt x="17" y="39"/>
                      <a:pt x="38" y="40"/>
                    </a:cubicBezTo>
                    <a:cubicBezTo>
                      <a:pt x="59" y="41"/>
                      <a:pt x="71" y="32"/>
                      <a:pt x="70" y="2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1"/>
              <p:cNvSpPr/>
              <p:nvPr/>
            </p:nvSpPr>
            <p:spPr>
              <a:xfrm>
                <a:off x="12990514" y="5156203"/>
                <a:ext cx="14288" cy="25400"/>
              </a:xfrm>
              <a:custGeom>
                <a:rect b="b" l="l" r="r" t="t"/>
                <a:pathLst>
                  <a:path extrusionOk="0" h="69" w="43">
                    <a:moveTo>
                      <a:pt x="42" y="39"/>
                    </a:moveTo>
                    <a:cubicBezTo>
                      <a:pt x="43" y="19"/>
                      <a:pt x="34" y="2"/>
                      <a:pt x="25" y="1"/>
                    </a:cubicBezTo>
                    <a:cubicBezTo>
                      <a:pt x="14" y="0"/>
                      <a:pt x="2" y="15"/>
                      <a:pt x="1" y="36"/>
                    </a:cubicBezTo>
                    <a:cubicBezTo>
                      <a:pt x="0" y="56"/>
                      <a:pt x="10" y="67"/>
                      <a:pt x="19" y="68"/>
                    </a:cubicBezTo>
                    <a:cubicBezTo>
                      <a:pt x="30" y="69"/>
                      <a:pt x="41" y="59"/>
                      <a:pt x="42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5;p21"/>
            <p:cNvGrpSpPr/>
            <p:nvPr/>
          </p:nvGrpSpPr>
          <p:grpSpPr>
            <a:xfrm>
              <a:off x="14466889" y="4913316"/>
              <a:ext cx="995363" cy="506413"/>
              <a:chOff x="14466889" y="4913316"/>
              <a:chExt cx="995363" cy="506413"/>
            </a:xfrm>
          </p:grpSpPr>
          <p:sp>
            <p:nvSpPr>
              <p:cNvPr id="106" name="Google Shape;106;p21"/>
              <p:cNvSpPr/>
              <p:nvPr/>
            </p:nvSpPr>
            <p:spPr>
              <a:xfrm>
                <a:off x="14466889" y="5189541"/>
                <a:ext cx="115888" cy="160338"/>
              </a:xfrm>
              <a:custGeom>
                <a:rect b="b" l="l" r="r" t="t"/>
                <a:pathLst>
                  <a:path extrusionOk="0" h="451" w="328">
                    <a:moveTo>
                      <a:pt x="313" y="141"/>
                    </a:moveTo>
                    <a:cubicBezTo>
                      <a:pt x="313" y="63"/>
                      <a:pt x="250" y="0"/>
                      <a:pt x="171" y="0"/>
                    </a:cubicBezTo>
                    <a:lnTo>
                      <a:pt x="0" y="0"/>
                    </a:lnTo>
                    <a:lnTo>
                      <a:pt x="0" y="451"/>
                    </a:lnTo>
                    <a:lnTo>
                      <a:pt x="186" y="451"/>
                    </a:lnTo>
                    <a:cubicBezTo>
                      <a:pt x="265" y="451"/>
                      <a:pt x="328" y="387"/>
                      <a:pt x="328" y="310"/>
                    </a:cubicBezTo>
                    <a:cubicBezTo>
                      <a:pt x="328" y="275"/>
                      <a:pt x="315" y="241"/>
                      <a:pt x="292" y="215"/>
                    </a:cubicBezTo>
                    <a:cubicBezTo>
                      <a:pt x="306" y="193"/>
                      <a:pt x="313" y="168"/>
                      <a:pt x="313" y="141"/>
                    </a:cubicBezTo>
                    <a:close/>
                    <a:moveTo>
                      <a:pt x="115" y="98"/>
                    </a:moveTo>
                    <a:lnTo>
                      <a:pt x="171" y="98"/>
                    </a:lnTo>
                    <a:cubicBezTo>
                      <a:pt x="195" y="98"/>
                      <a:pt x="215" y="117"/>
                      <a:pt x="215" y="141"/>
                    </a:cubicBezTo>
                    <a:cubicBezTo>
                      <a:pt x="215" y="165"/>
                      <a:pt x="195" y="184"/>
                      <a:pt x="171" y="184"/>
                    </a:cubicBezTo>
                    <a:lnTo>
                      <a:pt x="115" y="184"/>
                    </a:lnTo>
                    <a:lnTo>
                      <a:pt x="115" y="98"/>
                    </a:lnTo>
                    <a:close/>
                    <a:moveTo>
                      <a:pt x="186" y="352"/>
                    </a:moveTo>
                    <a:lnTo>
                      <a:pt x="115" y="352"/>
                    </a:lnTo>
                    <a:lnTo>
                      <a:pt x="115" y="266"/>
                    </a:lnTo>
                    <a:lnTo>
                      <a:pt x="186" y="266"/>
                    </a:lnTo>
                    <a:cubicBezTo>
                      <a:pt x="210" y="266"/>
                      <a:pt x="230" y="286"/>
                      <a:pt x="230" y="310"/>
                    </a:cubicBezTo>
                    <a:cubicBezTo>
                      <a:pt x="230" y="333"/>
                      <a:pt x="210" y="352"/>
                      <a:pt x="186" y="35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1"/>
              <p:cNvSpPr/>
              <p:nvPr/>
            </p:nvSpPr>
            <p:spPr>
              <a:xfrm>
                <a:off x="14589126" y="5186366"/>
                <a:ext cx="161925" cy="168275"/>
              </a:xfrm>
              <a:custGeom>
                <a:rect b="b" l="l" r="r" t="t"/>
                <a:pathLst>
                  <a:path extrusionOk="0" h="471" w="455">
                    <a:moveTo>
                      <a:pt x="228" y="0"/>
                    </a:moveTo>
                    <a:cubicBezTo>
                      <a:pt x="102" y="0"/>
                      <a:pt x="0" y="106"/>
                      <a:pt x="0" y="235"/>
                    </a:cubicBezTo>
                    <a:cubicBezTo>
                      <a:pt x="0" y="365"/>
                      <a:pt x="102" y="471"/>
                      <a:pt x="228" y="471"/>
                    </a:cubicBezTo>
                    <a:cubicBezTo>
                      <a:pt x="353" y="471"/>
                      <a:pt x="455" y="365"/>
                      <a:pt x="455" y="235"/>
                    </a:cubicBezTo>
                    <a:cubicBezTo>
                      <a:pt x="455" y="106"/>
                      <a:pt x="353" y="0"/>
                      <a:pt x="228" y="0"/>
                    </a:cubicBezTo>
                    <a:moveTo>
                      <a:pt x="228" y="349"/>
                    </a:moveTo>
                    <a:cubicBezTo>
                      <a:pt x="170" y="349"/>
                      <a:pt x="123" y="298"/>
                      <a:pt x="123" y="235"/>
                    </a:cubicBezTo>
                    <a:cubicBezTo>
                      <a:pt x="123" y="173"/>
                      <a:pt x="170" y="122"/>
                      <a:pt x="228" y="122"/>
                    </a:cubicBezTo>
                    <a:cubicBezTo>
                      <a:pt x="286" y="122"/>
                      <a:pt x="333" y="173"/>
                      <a:pt x="333" y="235"/>
                    </a:cubicBezTo>
                    <a:cubicBezTo>
                      <a:pt x="333" y="298"/>
                      <a:pt x="286" y="349"/>
                      <a:pt x="228" y="3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1"/>
              <p:cNvSpPr/>
              <p:nvPr/>
            </p:nvSpPr>
            <p:spPr>
              <a:xfrm>
                <a:off x="14758989" y="5186366"/>
                <a:ext cx="152400" cy="168275"/>
              </a:xfrm>
              <a:custGeom>
                <a:rect b="b" l="l" r="r" t="t"/>
                <a:pathLst>
                  <a:path extrusionOk="0" h="471" w="432">
                    <a:moveTo>
                      <a:pt x="256" y="305"/>
                    </a:moveTo>
                    <a:lnTo>
                      <a:pt x="310" y="305"/>
                    </a:lnTo>
                    <a:lnTo>
                      <a:pt x="310" y="329"/>
                    </a:lnTo>
                    <a:cubicBezTo>
                      <a:pt x="290" y="342"/>
                      <a:pt x="266" y="349"/>
                      <a:pt x="243" y="349"/>
                    </a:cubicBezTo>
                    <a:cubicBezTo>
                      <a:pt x="176" y="349"/>
                      <a:pt x="122" y="298"/>
                      <a:pt x="122" y="235"/>
                    </a:cubicBezTo>
                    <a:cubicBezTo>
                      <a:pt x="122" y="173"/>
                      <a:pt x="176" y="122"/>
                      <a:pt x="243" y="122"/>
                    </a:cubicBezTo>
                    <a:cubicBezTo>
                      <a:pt x="274" y="122"/>
                      <a:pt x="304" y="134"/>
                      <a:pt x="326" y="154"/>
                    </a:cubicBezTo>
                    <a:lnTo>
                      <a:pt x="338" y="165"/>
                    </a:lnTo>
                    <a:lnTo>
                      <a:pt x="421" y="75"/>
                    </a:lnTo>
                    <a:lnTo>
                      <a:pt x="409" y="64"/>
                    </a:lnTo>
                    <a:cubicBezTo>
                      <a:pt x="364" y="23"/>
                      <a:pt x="305" y="0"/>
                      <a:pt x="243" y="0"/>
                    </a:cubicBezTo>
                    <a:cubicBezTo>
                      <a:pt x="109" y="0"/>
                      <a:pt x="0" y="106"/>
                      <a:pt x="0" y="235"/>
                    </a:cubicBezTo>
                    <a:cubicBezTo>
                      <a:pt x="0" y="365"/>
                      <a:pt x="109" y="471"/>
                      <a:pt x="243" y="471"/>
                    </a:cubicBezTo>
                    <a:cubicBezTo>
                      <a:pt x="265" y="471"/>
                      <a:pt x="288" y="468"/>
                      <a:pt x="310" y="462"/>
                    </a:cubicBezTo>
                    <a:lnTo>
                      <a:pt x="310" y="463"/>
                    </a:lnTo>
                    <a:lnTo>
                      <a:pt x="432" y="463"/>
                    </a:lnTo>
                    <a:lnTo>
                      <a:pt x="432" y="182"/>
                    </a:lnTo>
                    <a:lnTo>
                      <a:pt x="256" y="182"/>
                    </a:lnTo>
                    <a:lnTo>
                      <a:pt x="256" y="30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1"/>
              <p:cNvSpPr/>
              <p:nvPr/>
            </p:nvSpPr>
            <p:spPr>
              <a:xfrm>
                <a:off x="15086014" y="5187953"/>
                <a:ext cx="149225" cy="163513"/>
              </a:xfrm>
              <a:custGeom>
                <a:rect b="b" l="l" r="r" t="t"/>
                <a:pathLst>
                  <a:path extrusionOk="0" h="103" w="94">
                    <a:moveTo>
                      <a:pt x="31" y="31"/>
                    </a:moveTo>
                    <a:lnTo>
                      <a:pt x="31" y="103"/>
                    </a:lnTo>
                    <a:lnTo>
                      <a:pt x="63" y="103"/>
                    </a:lnTo>
                    <a:lnTo>
                      <a:pt x="63" y="31"/>
                    </a:lnTo>
                    <a:lnTo>
                      <a:pt x="94" y="31"/>
                    </a:lnTo>
                    <a:lnTo>
                      <a:pt x="94" y="0"/>
                    </a:lnTo>
                    <a:lnTo>
                      <a:pt x="0" y="0"/>
                    </a:lnTo>
                    <a:lnTo>
                      <a:pt x="0" y="31"/>
                    </a:lnTo>
                    <a:lnTo>
                      <a:pt x="31" y="3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1"/>
              <p:cNvSpPr/>
              <p:nvPr/>
            </p:nvSpPr>
            <p:spPr>
              <a:xfrm>
                <a:off x="15203489" y="5157791"/>
                <a:ext cx="258763" cy="261938"/>
              </a:xfrm>
              <a:custGeom>
                <a:rect b="b" l="l" r="r" t="t"/>
                <a:pathLst>
                  <a:path extrusionOk="0" h="165" w="163">
                    <a:moveTo>
                      <a:pt x="163" y="165"/>
                    </a:moveTo>
                    <a:lnTo>
                      <a:pt x="101" y="0"/>
                    </a:lnTo>
                    <a:lnTo>
                      <a:pt x="46" y="0"/>
                    </a:lnTo>
                    <a:lnTo>
                      <a:pt x="0" y="122"/>
                    </a:lnTo>
                    <a:lnTo>
                      <a:pt x="34" y="122"/>
                    </a:lnTo>
                    <a:lnTo>
                      <a:pt x="73" y="21"/>
                    </a:lnTo>
                    <a:lnTo>
                      <a:pt x="129" y="165"/>
                    </a:lnTo>
                    <a:lnTo>
                      <a:pt x="163" y="16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1"/>
              <p:cNvSpPr/>
              <p:nvPr/>
            </p:nvSpPr>
            <p:spPr>
              <a:xfrm>
                <a:off x="14920914" y="5186366"/>
                <a:ext cx="161925" cy="168275"/>
              </a:xfrm>
              <a:custGeom>
                <a:rect b="b" l="l" r="r" t="t"/>
                <a:pathLst>
                  <a:path extrusionOk="0" h="471" w="455">
                    <a:moveTo>
                      <a:pt x="428" y="124"/>
                    </a:moveTo>
                    <a:lnTo>
                      <a:pt x="428" y="124"/>
                    </a:lnTo>
                    <a:cubicBezTo>
                      <a:pt x="390" y="50"/>
                      <a:pt x="314" y="0"/>
                      <a:pt x="228" y="0"/>
                    </a:cubicBezTo>
                    <a:cubicBezTo>
                      <a:pt x="102" y="0"/>
                      <a:pt x="0" y="106"/>
                      <a:pt x="0" y="235"/>
                    </a:cubicBezTo>
                    <a:cubicBezTo>
                      <a:pt x="0" y="365"/>
                      <a:pt x="102" y="471"/>
                      <a:pt x="228" y="471"/>
                    </a:cubicBezTo>
                    <a:cubicBezTo>
                      <a:pt x="353" y="471"/>
                      <a:pt x="455" y="365"/>
                      <a:pt x="455" y="235"/>
                    </a:cubicBezTo>
                    <a:cubicBezTo>
                      <a:pt x="455" y="195"/>
                      <a:pt x="446" y="157"/>
                      <a:pt x="428" y="124"/>
                    </a:cubicBezTo>
                    <a:close/>
                    <a:moveTo>
                      <a:pt x="228" y="349"/>
                    </a:moveTo>
                    <a:cubicBezTo>
                      <a:pt x="170" y="349"/>
                      <a:pt x="123" y="298"/>
                      <a:pt x="123" y="235"/>
                    </a:cubicBezTo>
                    <a:cubicBezTo>
                      <a:pt x="123" y="173"/>
                      <a:pt x="170" y="122"/>
                      <a:pt x="228" y="122"/>
                    </a:cubicBezTo>
                    <a:cubicBezTo>
                      <a:pt x="286" y="122"/>
                      <a:pt x="333" y="173"/>
                      <a:pt x="333" y="235"/>
                    </a:cubicBezTo>
                    <a:cubicBezTo>
                      <a:pt x="333" y="298"/>
                      <a:pt x="286" y="349"/>
                      <a:pt x="228" y="3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1"/>
              <p:cNvSpPr/>
              <p:nvPr/>
            </p:nvSpPr>
            <p:spPr>
              <a:xfrm>
                <a:off x="15200314" y="4919666"/>
                <a:ext cx="234950" cy="238125"/>
              </a:xfrm>
              <a:custGeom>
                <a:rect b="b" l="l" r="r" t="t"/>
                <a:pathLst>
                  <a:path extrusionOk="0" h="150" w="148">
                    <a:moveTo>
                      <a:pt x="117" y="96"/>
                    </a:moveTo>
                    <a:lnTo>
                      <a:pt x="148" y="84"/>
                    </a:lnTo>
                    <a:lnTo>
                      <a:pt x="107" y="69"/>
                    </a:lnTo>
                    <a:lnTo>
                      <a:pt x="81" y="0"/>
                    </a:lnTo>
                    <a:lnTo>
                      <a:pt x="54" y="51"/>
                    </a:lnTo>
                    <a:lnTo>
                      <a:pt x="0" y="40"/>
                    </a:lnTo>
                    <a:lnTo>
                      <a:pt x="38" y="82"/>
                    </a:lnTo>
                    <a:lnTo>
                      <a:pt x="20" y="132"/>
                    </a:lnTo>
                    <a:lnTo>
                      <a:pt x="88" y="108"/>
                    </a:lnTo>
                    <a:lnTo>
                      <a:pt x="137" y="150"/>
                    </a:lnTo>
                    <a:lnTo>
                      <a:pt x="117" y="9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1"/>
              <p:cNvSpPr/>
              <p:nvPr/>
            </p:nvSpPr>
            <p:spPr>
              <a:xfrm>
                <a:off x="15151101" y="5035553"/>
                <a:ext cx="74613" cy="65088"/>
              </a:xfrm>
              <a:custGeom>
                <a:rect b="b" l="l" r="r" t="t"/>
                <a:pathLst>
                  <a:path extrusionOk="0" h="41" w="47">
                    <a:moveTo>
                      <a:pt x="35" y="26"/>
                    </a:moveTo>
                    <a:lnTo>
                      <a:pt x="47" y="18"/>
                    </a:lnTo>
                    <a:lnTo>
                      <a:pt x="33" y="15"/>
                    </a:lnTo>
                    <a:lnTo>
                      <a:pt x="28" y="0"/>
                    </a:lnTo>
                    <a:lnTo>
                      <a:pt x="22" y="13"/>
                    </a:lnTo>
                    <a:lnTo>
                      <a:pt x="0" y="8"/>
                    </a:lnTo>
                    <a:lnTo>
                      <a:pt x="17" y="26"/>
                    </a:lnTo>
                    <a:lnTo>
                      <a:pt x="12" y="41"/>
                    </a:lnTo>
                    <a:lnTo>
                      <a:pt x="28" y="30"/>
                    </a:lnTo>
                    <a:lnTo>
                      <a:pt x="40" y="40"/>
                    </a:lnTo>
                    <a:lnTo>
                      <a:pt x="35" y="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1"/>
              <p:cNvSpPr/>
              <p:nvPr/>
            </p:nvSpPr>
            <p:spPr>
              <a:xfrm>
                <a:off x="15362239" y="4913316"/>
                <a:ext cx="79375" cy="68263"/>
              </a:xfrm>
              <a:custGeom>
                <a:rect b="b" l="l" r="r" t="t"/>
                <a:pathLst>
                  <a:path extrusionOk="0" h="43" w="50">
                    <a:moveTo>
                      <a:pt x="37" y="27"/>
                    </a:moveTo>
                    <a:lnTo>
                      <a:pt x="50" y="19"/>
                    </a:lnTo>
                    <a:lnTo>
                      <a:pt x="34" y="16"/>
                    </a:lnTo>
                    <a:lnTo>
                      <a:pt x="30" y="0"/>
                    </a:lnTo>
                    <a:lnTo>
                      <a:pt x="22" y="13"/>
                    </a:lnTo>
                    <a:lnTo>
                      <a:pt x="0" y="8"/>
                    </a:lnTo>
                    <a:lnTo>
                      <a:pt x="18" y="28"/>
                    </a:lnTo>
                    <a:lnTo>
                      <a:pt x="12" y="43"/>
                    </a:lnTo>
                    <a:lnTo>
                      <a:pt x="29" y="32"/>
                    </a:lnTo>
                    <a:lnTo>
                      <a:pt x="42" y="43"/>
                    </a:lnTo>
                    <a:lnTo>
                      <a:pt x="37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15;p21"/>
            <p:cNvSpPr/>
            <p:nvPr/>
          </p:nvSpPr>
          <p:spPr>
            <a:xfrm>
              <a:off x="14308139" y="4997453"/>
              <a:ext cx="9600" cy="50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" name="Google Shape;116;p21"/>
          <p:cNvPicPr preferRelativeResize="0"/>
          <p:nvPr/>
        </p:nvPicPr>
        <p:blipFill rotWithShape="1">
          <a:blip r:embed="rId2">
            <a:alphaModFix/>
          </a:blip>
          <a:srcRect b="23824" l="0" r="0" t="23824"/>
          <a:stretch/>
        </p:blipFill>
        <p:spPr>
          <a:xfrm>
            <a:off x="0" y="0"/>
            <a:ext cx="12191805" cy="685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/>
          <p:nvPr/>
        </p:nvSpPr>
        <p:spPr>
          <a:xfrm>
            <a:off x="4087300" y="125"/>
            <a:ext cx="8104800" cy="6858000"/>
          </a:xfrm>
          <a:prstGeom prst="rect">
            <a:avLst/>
          </a:prstGeom>
          <a:gradFill>
            <a:gsLst>
              <a:gs pos="0">
                <a:srgbClr val="BED000"/>
              </a:gs>
              <a:gs pos="32000">
                <a:srgbClr val="BED000"/>
              </a:gs>
              <a:gs pos="100000">
                <a:srgbClr val="BED000">
                  <a:alpha val="0"/>
                </a:srgbClr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1"/>
          <p:cNvSpPr/>
          <p:nvPr/>
        </p:nvSpPr>
        <p:spPr>
          <a:xfrm>
            <a:off x="0" y="4353462"/>
            <a:ext cx="12191700" cy="2500500"/>
          </a:xfrm>
          <a:prstGeom prst="rect">
            <a:avLst/>
          </a:prstGeom>
          <a:gradFill>
            <a:gsLst>
              <a:gs pos="0">
                <a:srgbClr val="0C0C0C">
                  <a:alpha val="0"/>
                </a:srgbClr>
              </a:gs>
              <a:gs pos="100000">
                <a:srgbClr val="000000">
                  <a:alpha val="46666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506802" y="4587622"/>
            <a:ext cx="5198700" cy="9003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s-CO" sz="54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GRACIAS</a:t>
            </a:r>
            <a:endParaRPr b="0" i="0" sz="5400" u="none" cap="none" strike="noStrik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20" name="Google Shape;120;p21"/>
          <p:cNvGrpSpPr/>
          <p:nvPr/>
        </p:nvGrpSpPr>
        <p:grpSpPr>
          <a:xfrm>
            <a:off x="11300978" y="2725726"/>
            <a:ext cx="284393" cy="2546476"/>
            <a:chOff x="11301413" y="3140076"/>
            <a:chExt cx="238125" cy="2132013"/>
          </a:xfrm>
        </p:grpSpPr>
        <p:sp>
          <p:nvSpPr>
            <p:cNvPr id="121" name="Google Shape;121;p21"/>
            <p:cNvSpPr/>
            <p:nvPr/>
          </p:nvSpPr>
          <p:spPr>
            <a:xfrm>
              <a:off x="11372851" y="3435351"/>
              <a:ext cx="95250" cy="201613"/>
            </a:xfrm>
            <a:custGeom>
              <a:rect b="b" l="l" r="r" t="t"/>
              <a:pathLst>
                <a:path extrusionOk="0" h="531" w="249">
                  <a:moveTo>
                    <a:pt x="239" y="265"/>
                  </a:moveTo>
                  <a:lnTo>
                    <a:pt x="166" y="265"/>
                  </a:lnTo>
                  <a:lnTo>
                    <a:pt x="166" y="531"/>
                  </a:lnTo>
                  <a:lnTo>
                    <a:pt x="67" y="531"/>
                  </a:lnTo>
                  <a:lnTo>
                    <a:pt x="67" y="265"/>
                  </a:lnTo>
                  <a:lnTo>
                    <a:pt x="0" y="265"/>
                  </a:lnTo>
                  <a:lnTo>
                    <a:pt x="0" y="174"/>
                  </a:lnTo>
                  <a:lnTo>
                    <a:pt x="67" y="174"/>
                  </a:lnTo>
                  <a:lnTo>
                    <a:pt x="67" y="120"/>
                  </a:lnTo>
                  <a:cubicBezTo>
                    <a:pt x="67" y="45"/>
                    <a:pt x="87" y="0"/>
                    <a:pt x="175" y="0"/>
                  </a:cubicBezTo>
                  <a:lnTo>
                    <a:pt x="248" y="0"/>
                  </a:lnTo>
                  <a:lnTo>
                    <a:pt x="248" y="91"/>
                  </a:lnTo>
                  <a:lnTo>
                    <a:pt x="202" y="91"/>
                  </a:lnTo>
                  <a:cubicBezTo>
                    <a:pt x="168" y="91"/>
                    <a:pt x="166" y="104"/>
                    <a:pt x="166" y="128"/>
                  </a:cubicBezTo>
                  <a:lnTo>
                    <a:pt x="166" y="174"/>
                  </a:lnTo>
                  <a:lnTo>
                    <a:pt x="249" y="174"/>
                  </a:lnTo>
                  <a:lnTo>
                    <a:pt x="239" y="26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11368088" y="4130676"/>
              <a:ext cx="104775" cy="103188"/>
            </a:xfrm>
            <a:custGeom>
              <a:rect b="b" l="l" r="r" t="t"/>
              <a:pathLst>
                <a:path extrusionOk="0" h="274" w="273">
                  <a:moveTo>
                    <a:pt x="137" y="226"/>
                  </a:moveTo>
                  <a:cubicBezTo>
                    <a:pt x="87" y="226"/>
                    <a:pt x="47" y="186"/>
                    <a:pt x="47" y="137"/>
                  </a:cubicBezTo>
                  <a:cubicBezTo>
                    <a:pt x="47" y="87"/>
                    <a:pt x="87" y="47"/>
                    <a:pt x="137" y="47"/>
                  </a:cubicBezTo>
                  <a:cubicBezTo>
                    <a:pt x="186" y="47"/>
                    <a:pt x="226" y="87"/>
                    <a:pt x="226" y="137"/>
                  </a:cubicBezTo>
                  <a:cubicBezTo>
                    <a:pt x="226" y="186"/>
                    <a:pt x="186" y="226"/>
                    <a:pt x="137" y="226"/>
                  </a:cubicBezTo>
                  <a:close/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2" y="274"/>
                    <a:pt x="273" y="212"/>
                    <a:pt x="273" y="137"/>
                  </a:cubicBezTo>
                  <a:cubicBezTo>
                    <a:pt x="273" y="61"/>
                    <a:pt x="212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11461751" y="4114801"/>
              <a:ext cx="26988" cy="26988"/>
            </a:xfrm>
            <a:custGeom>
              <a:rect b="b" l="l" r="r" t="t"/>
              <a:pathLst>
                <a:path extrusionOk="0" h="69" w="70">
                  <a:moveTo>
                    <a:pt x="35" y="0"/>
                  </a:moveTo>
                  <a:cubicBezTo>
                    <a:pt x="26" y="0"/>
                    <a:pt x="17" y="4"/>
                    <a:pt x="11" y="10"/>
                  </a:cubicBezTo>
                  <a:cubicBezTo>
                    <a:pt x="4" y="17"/>
                    <a:pt x="0" y="26"/>
                    <a:pt x="0" y="35"/>
                  </a:cubicBezTo>
                  <a:cubicBezTo>
                    <a:pt x="0" y="44"/>
                    <a:pt x="4" y="53"/>
                    <a:pt x="11" y="59"/>
                  </a:cubicBezTo>
                  <a:cubicBezTo>
                    <a:pt x="17" y="65"/>
                    <a:pt x="26" y="69"/>
                    <a:pt x="35" y="69"/>
                  </a:cubicBezTo>
                  <a:cubicBezTo>
                    <a:pt x="44" y="69"/>
                    <a:pt x="53" y="65"/>
                    <a:pt x="59" y="59"/>
                  </a:cubicBezTo>
                  <a:cubicBezTo>
                    <a:pt x="66" y="53"/>
                    <a:pt x="70" y="44"/>
                    <a:pt x="70" y="35"/>
                  </a:cubicBezTo>
                  <a:cubicBezTo>
                    <a:pt x="70" y="26"/>
                    <a:pt x="66" y="17"/>
                    <a:pt x="59" y="10"/>
                  </a:cubicBezTo>
                  <a:cubicBezTo>
                    <a:pt x="53" y="4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11318876" y="4081463"/>
              <a:ext cx="203200" cy="201613"/>
            </a:xfrm>
            <a:custGeom>
              <a:rect b="b" l="l" r="r" t="t"/>
              <a:pathLst>
                <a:path extrusionOk="0" h="531" w="531">
                  <a:moveTo>
                    <a:pt x="484" y="385"/>
                  </a:moveTo>
                  <a:cubicBezTo>
                    <a:pt x="484" y="439"/>
                    <a:pt x="439" y="484"/>
                    <a:pt x="384" y="484"/>
                  </a:cubicBezTo>
                  <a:lnTo>
                    <a:pt x="147" y="484"/>
                  </a:lnTo>
                  <a:cubicBezTo>
                    <a:pt x="92" y="484"/>
                    <a:pt x="47" y="439"/>
                    <a:pt x="47" y="385"/>
                  </a:cubicBezTo>
                  <a:lnTo>
                    <a:pt x="47" y="147"/>
                  </a:lnTo>
                  <a:cubicBezTo>
                    <a:pt x="47" y="92"/>
                    <a:pt x="92" y="48"/>
                    <a:pt x="147" y="48"/>
                  </a:cubicBezTo>
                  <a:lnTo>
                    <a:pt x="384" y="48"/>
                  </a:lnTo>
                  <a:cubicBezTo>
                    <a:pt x="439" y="48"/>
                    <a:pt x="484" y="92"/>
                    <a:pt x="484" y="147"/>
                  </a:cubicBezTo>
                  <a:lnTo>
                    <a:pt x="484" y="385"/>
                  </a:lnTo>
                  <a:close/>
                  <a:moveTo>
                    <a:pt x="384" y="0"/>
                  </a:moveTo>
                  <a:lnTo>
                    <a:pt x="147" y="0"/>
                  </a:lnTo>
                  <a:cubicBezTo>
                    <a:pt x="66" y="0"/>
                    <a:pt x="0" y="66"/>
                    <a:pt x="0" y="147"/>
                  </a:cubicBezTo>
                  <a:lnTo>
                    <a:pt x="0" y="385"/>
                  </a:lnTo>
                  <a:cubicBezTo>
                    <a:pt x="0" y="465"/>
                    <a:pt x="66" y="531"/>
                    <a:pt x="147" y="531"/>
                  </a:cubicBezTo>
                  <a:lnTo>
                    <a:pt x="384" y="531"/>
                  </a:lnTo>
                  <a:cubicBezTo>
                    <a:pt x="465" y="531"/>
                    <a:pt x="531" y="465"/>
                    <a:pt x="531" y="385"/>
                  </a:cubicBezTo>
                  <a:lnTo>
                    <a:pt x="531" y="147"/>
                  </a:lnTo>
                  <a:cubicBezTo>
                    <a:pt x="531" y="66"/>
                    <a:pt x="465" y="0"/>
                    <a:pt x="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11334751" y="3773488"/>
              <a:ext cx="171450" cy="171450"/>
            </a:xfrm>
            <a:custGeom>
              <a:rect b="b" l="l" r="r" t="t"/>
              <a:pathLst>
                <a:path extrusionOk="0" h="453" w="447">
                  <a:moveTo>
                    <a:pt x="331" y="423"/>
                  </a:moveTo>
                  <a:lnTo>
                    <a:pt x="59" y="30"/>
                  </a:lnTo>
                  <a:lnTo>
                    <a:pt x="116" y="30"/>
                  </a:lnTo>
                  <a:lnTo>
                    <a:pt x="386" y="423"/>
                  </a:lnTo>
                  <a:lnTo>
                    <a:pt x="331" y="423"/>
                  </a:lnTo>
                  <a:close/>
                  <a:moveTo>
                    <a:pt x="265" y="190"/>
                  </a:moveTo>
                  <a:lnTo>
                    <a:pt x="429" y="0"/>
                  </a:lnTo>
                  <a:lnTo>
                    <a:pt x="391" y="0"/>
                  </a:lnTo>
                  <a:lnTo>
                    <a:pt x="248" y="165"/>
                  </a:lnTo>
                  <a:lnTo>
                    <a:pt x="133" y="0"/>
                  </a:lnTo>
                  <a:lnTo>
                    <a:pt x="0" y="0"/>
                  </a:lnTo>
                  <a:lnTo>
                    <a:pt x="173" y="252"/>
                  </a:lnTo>
                  <a:lnTo>
                    <a:pt x="0" y="453"/>
                  </a:lnTo>
                  <a:lnTo>
                    <a:pt x="40" y="453"/>
                  </a:lnTo>
                  <a:lnTo>
                    <a:pt x="191" y="278"/>
                  </a:lnTo>
                  <a:lnTo>
                    <a:pt x="311" y="453"/>
                  </a:lnTo>
                  <a:lnTo>
                    <a:pt x="447" y="453"/>
                  </a:lnTo>
                  <a:lnTo>
                    <a:pt x="265" y="1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1"/>
            <p:cNvSpPr/>
            <p:nvPr/>
          </p:nvSpPr>
          <p:spPr>
            <a:xfrm>
              <a:off x="11314113" y="4705351"/>
              <a:ext cx="212725" cy="246063"/>
            </a:xfrm>
            <a:custGeom>
              <a:rect b="b" l="l" r="r" t="t"/>
              <a:pathLst>
                <a:path extrusionOk="0" h="645" w="555">
                  <a:moveTo>
                    <a:pt x="287" y="435"/>
                  </a:moveTo>
                  <a:cubicBezTo>
                    <a:pt x="252" y="437"/>
                    <a:pt x="216" y="421"/>
                    <a:pt x="214" y="387"/>
                  </a:cubicBezTo>
                  <a:cubicBezTo>
                    <a:pt x="212" y="362"/>
                    <a:pt x="232" y="335"/>
                    <a:pt x="289" y="331"/>
                  </a:cubicBezTo>
                  <a:cubicBezTo>
                    <a:pt x="296" y="331"/>
                    <a:pt x="302" y="331"/>
                    <a:pt x="309" y="331"/>
                  </a:cubicBezTo>
                  <a:cubicBezTo>
                    <a:pt x="330" y="331"/>
                    <a:pt x="349" y="333"/>
                    <a:pt x="367" y="337"/>
                  </a:cubicBezTo>
                  <a:cubicBezTo>
                    <a:pt x="360" y="420"/>
                    <a:pt x="321" y="433"/>
                    <a:pt x="287" y="435"/>
                  </a:cubicBezTo>
                  <a:close/>
                  <a:moveTo>
                    <a:pt x="432" y="299"/>
                  </a:moveTo>
                  <a:cubicBezTo>
                    <a:pt x="429" y="297"/>
                    <a:pt x="426" y="296"/>
                    <a:pt x="423" y="295"/>
                  </a:cubicBezTo>
                  <a:cubicBezTo>
                    <a:pt x="418" y="203"/>
                    <a:pt x="368" y="151"/>
                    <a:pt x="284" y="150"/>
                  </a:cubicBezTo>
                  <a:lnTo>
                    <a:pt x="283" y="150"/>
                  </a:lnTo>
                  <a:cubicBezTo>
                    <a:pt x="233" y="150"/>
                    <a:pt x="191" y="172"/>
                    <a:pt x="165" y="211"/>
                  </a:cubicBezTo>
                  <a:lnTo>
                    <a:pt x="211" y="243"/>
                  </a:lnTo>
                  <a:cubicBezTo>
                    <a:pt x="231" y="213"/>
                    <a:pt x="261" y="207"/>
                    <a:pt x="283" y="207"/>
                  </a:cubicBezTo>
                  <a:lnTo>
                    <a:pt x="284" y="207"/>
                  </a:lnTo>
                  <a:cubicBezTo>
                    <a:pt x="311" y="207"/>
                    <a:pt x="332" y="215"/>
                    <a:pt x="346" y="231"/>
                  </a:cubicBezTo>
                  <a:cubicBezTo>
                    <a:pt x="356" y="243"/>
                    <a:pt x="362" y="258"/>
                    <a:pt x="366" y="278"/>
                  </a:cubicBezTo>
                  <a:cubicBezTo>
                    <a:pt x="341" y="274"/>
                    <a:pt x="314" y="273"/>
                    <a:pt x="286" y="274"/>
                  </a:cubicBezTo>
                  <a:cubicBezTo>
                    <a:pt x="206" y="279"/>
                    <a:pt x="155" y="326"/>
                    <a:pt x="158" y="390"/>
                  </a:cubicBezTo>
                  <a:cubicBezTo>
                    <a:pt x="160" y="423"/>
                    <a:pt x="176" y="452"/>
                    <a:pt x="204" y="470"/>
                  </a:cubicBezTo>
                  <a:cubicBezTo>
                    <a:pt x="228" y="486"/>
                    <a:pt x="258" y="493"/>
                    <a:pt x="290" y="492"/>
                  </a:cubicBezTo>
                  <a:cubicBezTo>
                    <a:pt x="332" y="489"/>
                    <a:pt x="365" y="473"/>
                    <a:pt x="388" y="444"/>
                  </a:cubicBezTo>
                  <a:cubicBezTo>
                    <a:pt x="405" y="422"/>
                    <a:pt x="416" y="393"/>
                    <a:pt x="421" y="357"/>
                  </a:cubicBezTo>
                  <a:cubicBezTo>
                    <a:pt x="441" y="369"/>
                    <a:pt x="456" y="385"/>
                    <a:pt x="464" y="404"/>
                  </a:cubicBezTo>
                  <a:cubicBezTo>
                    <a:pt x="478" y="436"/>
                    <a:pt x="478" y="490"/>
                    <a:pt x="435" y="533"/>
                  </a:cubicBezTo>
                  <a:cubicBezTo>
                    <a:pt x="397" y="571"/>
                    <a:pt x="351" y="587"/>
                    <a:pt x="282" y="588"/>
                  </a:cubicBezTo>
                  <a:cubicBezTo>
                    <a:pt x="206" y="587"/>
                    <a:pt x="148" y="563"/>
                    <a:pt x="110" y="515"/>
                  </a:cubicBezTo>
                  <a:cubicBezTo>
                    <a:pt x="75" y="470"/>
                    <a:pt x="57" y="405"/>
                    <a:pt x="56" y="322"/>
                  </a:cubicBezTo>
                  <a:cubicBezTo>
                    <a:pt x="57" y="239"/>
                    <a:pt x="75" y="175"/>
                    <a:pt x="110" y="130"/>
                  </a:cubicBezTo>
                  <a:cubicBezTo>
                    <a:pt x="148" y="82"/>
                    <a:pt x="206" y="57"/>
                    <a:pt x="282" y="57"/>
                  </a:cubicBezTo>
                  <a:cubicBezTo>
                    <a:pt x="359" y="57"/>
                    <a:pt x="418" y="82"/>
                    <a:pt x="457" y="130"/>
                  </a:cubicBezTo>
                  <a:cubicBezTo>
                    <a:pt x="477" y="154"/>
                    <a:pt x="491" y="184"/>
                    <a:pt x="501" y="218"/>
                  </a:cubicBezTo>
                  <a:lnTo>
                    <a:pt x="555" y="204"/>
                  </a:lnTo>
                  <a:cubicBezTo>
                    <a:pt x="543" y="161"/>
                    <a:pt x="525" y="124"/>
                    <a:pt x="500" y="94"/>
                  </a:cubicBezTo>
                  <a:cubicBezTo>
                    <a:pt x="450" y="32"/>
                    <a:pt x="377" y="1"/>
                    <a:pt x="282" y="0"/>
                  </a:cubicBezTo>
                  <a:lnTo>
                    <a:pt x="282" y="0"/>
                  </a:lnTo>
                  <a:cubicBezTo>
                    <a:pt x="188" y="1"/>
                    <a:pt x="115" y="32"/>
                    <a:pt x="67" y="94"/>
                  </a:cubicBezTo>
                  <a:cubicBezTo>
                    <a:pt x="23" y="149"/>
                    <a:pt x="1" y="226"/>
                    <a:pt x="0" y="322"/>
                  </a:cubicBezTo>
                  <a:lnTo>
                    <a:pt x="0" y="322"/>
                  </a:lnTo>
                  <a:lnTo>
                    <a:pt x="0" y="323"/>
                  </a:lnTo>
                  <a:cubicBezTo>
                    <a:pt x="1" y="419"/>
                    <a:pt x="23" y="495"/>
                    <a:pt x="67" y="550"/>
                  </a:cubicBezTo>
                  <a:cubicBezTo>
                    <a:pt x="115" y="612"/>
                    <a:pt x="188" y="644"/>
                    <a:pt x="282" y="645"/>
                  </a:cubicBezTo>
                  <a:lnTo>
                    <a:pt x="282" y="645"/>
                  </a:lnTo>
                  <a:cubicBezTo>
                    <a:pt x="366" y="644"/>
                    <a:pt x="425" y="622"/>
                    <a:pt x="474" y="574"/>
                  </a:cubicBezTo>
                  <a:cubicBezTo>
                    <a:pt x="538" y="510"/>
                    <a:pt x="536" y="430"/>
                    <a:pt x="515" y="381"/>
                  </a:cubicBezTo>
                  <a:cubicBezTo>
                    <a:pt x="500" y="346"/>
                    <a:pt x="471" y="318"/>
                    <a:pt x="432" y="29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1"/>
            <p:cNvSpPr/>
            <p:nvPr/>
          </p:nvSpPr>
          <p:spPr>
            <a:xfrm>
              <a:off x="11301413" y="5032376"/>
              <a:ext cx="238125" cy="239713"/>
            </a:xfrm>
            <a:custGeom>
              <a:rect b="b" l="l" r="r" t="t"/>
              <a:pathLst>
                <a:path extrusionOk="0" h="626" w="627">
                  <a:moveTo>
                    <a:pt x="459" y="536"/>
                  </a:moveTo>
                  <a:cubicBezTo>
                    <a:pt x="446" y="467"/>
                    <a:pt x="426" y="402"/>
                    <a:pt x="404" y="344"/>
                  </a:cubicBezTo>
                  <a:cubicBezTo>
                    <a:pt x="464" y="334"/>
                    <a:pt x="524" y="338"/>
                    <a:pt x="576" y="356"/>
                  </a:cubicBezTo>
                  <a:cubicBezTo>
                    <a:pt x="564" y="431"/>
                    <a:pt x="520" y="496"/>
                    <a:pt x="459" y="536"/>
                  </a:cubicBezTo>
                  <a:close/>
                  <a:moveTo>
                    <a:pt x="147" y="521"/>
                  </a:moveTo>
                  <a:cubicBezTo>
                    <a:pt x="176" y="460"/>
                    <a:pt x="233" y="407"/>
                    <a:pt x="306" y="374"/>
                  </a:cubicBezTo>
                  <a:cubicBezTo>
                    <a:pt x="323" y="367"/>
                    <a:pt x="340" y="361"/>
                    <a:pt x="358" y="355"/>
                  </a:cubicBezTo>
                  <a:cubicBezTo>
                    <a:pt x="382" y="416"/>
                    <a:pt x="403" y="485"/>
                    <a:pt x="416" y="559"/>
                  </a:cubicBezTo>
                  <a:cubicBezTo>
                    <a:pt x="384" y="572"/>
                    <a:pt x="350" y="579"/>
                    <a:pt x="313" y="579"/>
                  </a:cubicBezTo>
                  <a:cubicBezTo>
                    <a:pt x="251" y="579"/>
                    <a:pt x="193" y="557"/>
                    <a:pt x="147" y="521"/>
                  </a:cubicBezTo>
                  <a:close/>
                  <a:moveTo>
                    <a:pt x="47" y="313"/>
                  </a:moveTo>
                  <a:cubicBezTo>
                    <a:pt x="47" y="310"/>
                    <a:pt x="47" y="307"/>
                    <a:pt x="47" y="303"/>
                  </a:cubicBezTo>
                  <a:cubicBezTo>
                    <a:pt x="55" y="304"/>
                    <a:pt x="63" y="304"/>
                    <a:pt x="73" y="304"/>
                  </a:cubicBezTo>
                  <a:cubicBezTo>
                    <a:pt x="129" y="304"/>
                    <a:pt x="221" y="299"/>
                    <a:pt x="321" y="272"/>
                  </a:cubicBezTo>
                  <a:cubicBezTo>
                    <a:pt x="327" y="285"/>
                    <a:pt x="333" y="298"/>
                    <a:pt x="340" y="312"/>
                  </a:cubicBezTo>
                  <a:cubicBezTo>
                    <a:pt x="322" y="318"/>
                    <a:pt x="304" y="324"/>
                    <a:pt x="287" y="332"/>
                  </a:cubicBezTo>
                  <a:cubicBezTo>
                    <a:pt x="208" y="368"/>
                    <a:pt x="147" y="422"/>
                    <a:pt x="112" y="487"/>
                  </a:cubicBezTo>
                  <a:cubicBezTo>
                    <a:pt x="72" y="440"/>
                    <a:pt x="47" y="379"/>
                    <a:pt x="47" y="313"/>
                  </a:cubicBezTo>
                  <a:close/>
                  <a:moveTo>
                    <a:pt x="198" y="73"/>
                  </a:moveTo>
                  <a:cubicBezTo>
                    <a:pt x="216" y="96"/>
                    <a:pt x="257" y="151"/>
                    <a:pt x="299" y="229"/>
                  </a:cubicBezTo>
                  <a:cubicBezTo>
                    <a:pt x="195" y="256"/>
                    <a:pt x="101" y="258"/>
                    <a:pt x="53" y="257"/>
                  </a:cubicBezTo>
                  <a:cubicBezTo>
                    <a:pt x="70" y="176"/>
                    <a:pt x="125" y="108"/>
                    <a:pt x="198" y="73"/>
                  </a:cubicBezTo>
                  <a:close/>
                  <a:moveTo>
                    <a:pt x="483" y="108"/>
                  </a:moveTo>
                  <a:cubicBezTo>
                    <a:pt x="460" y="139"/>
                    <a:pt x="414" y="190"/>
                    <a:pt x="345" y="216"/>
                  </a:cubicBezTo>
                  <a:cubicBezTo>
                    <a:pt x="306" y="141"/>
                    <a:pt x="267" y="86"/>
                    <a:pt x="244" y="56"/>
                  </a:cubicBezTo>
                  <a:cubicBezTo>
                    <a:pt x="266" y="49"/>
                    <a:pt x="289" y="46"/>
                    <a:pt x="313" y="46"/>
                  </a:cubicBezTo>
                  <a:cubicBezTo>
                    <a:pt x="378" y="46"/>
                    <a:pt x="437" y="69"/>
                    <a:pt x="483" y="108"/>
                  </a:cubicBezTo>
                  <a:close/>
                  <a:moveTo>
                    <a:pt x="366" y="258"/>
                  </a:moveTo>
                  <a:cubicBezTo>
                    <a:pt x="440" y="229"/>
                    <a:pt x="490" y="177"/>
                    <a:pt x="517" y="141"/>
                  </a:cubicBezTo>
                  <a:cubicBezTo>
                    <a:pt x="555" y="186"/>
                    <a:pt x="579" y="244"/>
                    <a:pt x="580" y="308"/>
                  </a:cubicBezTo>
                  <a:cubicBezTo>
                    <a:pt x="520" y="290"/>
                    <a:pt x="453" y="287"/>
                    <a:pt x="386" y="300"/>
                  </a:cubicBezTo>
                  <a:cubicBezTo>
                    <a:pt x="379" y="286"/>
                    <a:pt x="373" y="271"/>
                    <a:pt x="366" y="258"/>
                  </a:cubicBezTo>
                  <a:close/>
                  <a:moveTo>
                    <a:pt x="313" y="0"/>
                  </a:moveTo>
                  <a:cubicBezTo>
                    <a:pt x="141" y="0"/>
                    <a:pt x="0" y="140"/>
                    <a:pt x="0" y="313"/>
                  </a:cubicBezTo>
                  <a:cubicBezTo>
                    <a:pt x="0" y="486"/>
                    <a:pt x="141" y="626"/>
                    <a:pt x="313" y="626"/>
                  </a:cubicBezTo>
                  <a:cubicBezTo>
                    <a:pt x="486" y="626"/>
                    <a:pt x="627" y="486"/>
                    <a:pt x="627" y="313"/>
                  </a:cubicBezTo>
                  <a:cubicBezTo>
                    <a:pt x="627" y="140"/>
                    <a:pt x="486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11312526" y="3140076"/>
              <a:ext cx="217488" cy="146050"/>
            </a:xfrm>
            <a:custGeom>
              <a:rect b="b" l="l" r="r" t="t"/>
              <a:pathLst>
                <a:path extrusionOk="0" h="384" w="571">
                  <a:moveTo>
                    <a:pt x="232" y="274"/>
                  </a:moveTo>
                  <a:lnTo>
                    <a:pt x="232" y="110"/>
                  </a:lnTo>
                  <a:lnTo>
                    <a:pt x="367" y="192"/>
                  </a:lnTo>
                  <a:lnTo>
                    <a:pt x="232" y="274"/>
                  </a:lnTo>
                  <a:close/>
                  <a:moveTo>
                    <a:pt x="475" y="0"/>
                  </a:moveTo>
                  <a:lnTo>
                    <a:pt x="96" y="0"/>
                  </a:lnTo>
                  <a:cubicBezTo>
                    <a:pt x="43" y="0"/>
                    <a:pt x="0" y="43"/>
                    <a:pt x="0" y="95"/>
                  </a:cubicBezTo>
                  <a:lnTo>
                    <a:pt x="0" y="288"/>
                  </a:lnTo>
                  <a:cubicBezTo>
                    <a:pt x="0" y="341"/>
                    <a:pt x="43" y="384"/>
                    <a:pt x="96" y="384"/>
                  </a:cubicBezTo>
                  <a:lnTo>
                    <a:pt x="475" y="384"/>
                  </a:lnTo>
                  <a:cubicBezTo>
                    <a:pt x="528" y="384"/>
                    <a:pt x="571" y="341"/>
                    <a:pt x="571" y="288"/>
                  </a:cubicBezTo>
                  <a:lnTo>
                    <a:pt x="571" y="95"/>
                  </a:lnTo>
                  <a:cubicBezTo>
                    <a:pt x="571" y="43"/>
                    <a:pt x="528" y="0"/>
                    <a:pt x="4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11326813" y="4397376"/>
              <a:ext cx="187325" cy="215900"/>
            </a:xfrm>
            <a:custGeom>
              <a:rect b="b" l="l" r="r" t="t"/>
              <a:pathLst>
                <a:path extrusionOk="0" h="568" w="491">
                  <a:moveTo>
                    <a:pt x="202" y="209"/>
                  </a:moveTo>
                  <a:lnTo>
                    <a:pt x="202" y="307"/>
                  </a:lnTo>
                  <a:cubicBezTo>
                    <a:pt x="202" y="307"/>
                    <a:pt x="99" y="299"/>
                    <a:pt x="99" y="399"/>
                  </a:cubicBezTo>
                  <a:cubicBezTo>
                    <a:pt x="99" y="493"/>
                    <a:pt x="254" y="478"/>
                    <a:pt x="254" y="395"/>
                  </a:cubicBezTo>
                  <a:lnTo>
                    <a:pt x="254" y="0"/>
                  </a:lnTo>
                  <a:lnTo>
                    <a:pt x="356" y="0"/>
                  </a:lnTo>
                  <a:cubicBezTo>
                    <a:pt x="356" y="0"/>
                    <a:pt x="348" y="136"/>
                    <a:pt x="491" y="133"/>
                  </a:cubicBezTo>
                  <a:lnTo>
                    <a:pt x="491" y="238"/>
                  </a:lnTo>
                  <a:cubicBezTo>
                    <a:pt x="491" y="238"/>
                    <a:pt x="405" y="238"/>
                    <a:pt x="358" y="195"/>
                  </a:cubicBezTo>
                  <a:lnTo>
                    <a:pt x="358" y="426"/>
                  </a:lnTo>
                  <a:cubicBezTo>
                    <a:pt x="358" y="426"/>
                    <a:pt x="336" y="568"/>
                    <a:pt x="180" y="568"/>
                  </a:cubicBezTo>
                  <a:cubicBezTo>
                    <a:pt x="25" y="568"/>
                    <a:pt x="0" y="450"/>
                    <a:pt x="0" y="387"/>
                  </a:cubicBezTo>
                  <a:cubicBezTo>
                    <a:pt x="0" y="324"/>
                    <a:pt x="42" y="209"/>
                    <a:pt x="202" y="209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21"/>
          <p:cNvSpPr txBox="1"/>
          <p:nvPr/>
        </p:nvSpPr>
        <p:spPr>
          <a:xfrm>
            <a:off x="7696204" y="2662849"/>
            <a:ext cx="3625200" cy="26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Secretaria Movilidad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secretariamovilidadbogota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@sectormovilidad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@movilidadbogota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@sectormovilidad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www.movilidadbogota.gov.co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" name="Google Shape;131;p21"/>
          <p:cNvGrpSpPr/>
          <p:nvPr/>
        </p:nvGrpSpPr>
        <p:grpSpPr>
          <a:xfrm>
            <a:off x="9597551" y="5634376"/>
            <a:ext cx="1941513" cy="634987"/>
            <a:chOff x="9598026" y="5715001"/>
            <a:chExt cx="1941513" cy="634987"/>
          </a:xfrm>
        </p:grpSpPr>
        <p:grpSp>
          <p:nvGrpSpPr>
            <p:cNvPr id="132" name="Google Shape;132;p21"/>
            <p:cNvGrpSpPr/>
            <p:nvPr/>
          </p:nvGrpSpPr>
          <p:grpSpPr>
            <a:xfrm>
              <a:off x="9598026" y="5807076"/>
              <a:ext cx="541337" cy="536650"/>
              <a:chOff x="9598026" y="5807076"/>
              <a:chExt cx="541337" cy="536650"/>
            </a:xfrm>
          </p:grpSpPr>
          <p:sp>
            <p:nvSpPr>
              <p:cNvPr id="133" name="Google Shape;133;p21"/>
              <p:cNvSpPr/>
              <p:nvPr/>
            </p:nvSpPr>
            <p:spPr>
              <a:xfrm>
                <a:off x="9598026" y="6223001"/>
                <a:ext cx="47625" cy="46038"/>
              </a:xfrm>
              <a:custGeom>
                <a:rect b="b" l="l" r="r" t="t"/>
                <a:pathLst>
                  <a:path extrusionOk="0" h="120" w="121">
                    <a:moveTo>
                      <a:pt x="43" y="73"/>
                    </a:moveTo>
                    <a:lnTo>
                      <a:pt x="60" y="28"/>
                    </a:lnTo>
                    <a:lnTo>
                      <a:pt x="76" y="73"/>
                    </a:lnTo>
                    <a:lnTo>
                      <a:pt x="43" y="73"/>
                    </a:lnTo>
                    <a:close/>
                    <a:moveTo>
                      <a:pt x="121" y="120"/>
                    </a:moveTo>
                    <a:lnTo>
                      <a:pt x="73" y="0"/>
                    </a:lnTo>
                    <a:lnTo>
                      <a:pt x="47" y="0"/>
                    </a:lnTo>
                    <a:lnTo>
                      <a:pt x="0" y="120"/>
                    </a:lnTo>
                    <a:lnTo>
                      <a:pt x="26" y="120"/>
                    </a:lnTo>
                    <a:lnTo>
                      <a:pt x="36" y="93"/>
                    </a:lnTo>
                    <a:lnTo>
                      <a:pt x="84" y="93"/>
                    </a:lnTo>
                    <a:lnTo>
                      <a:pt x="95" y="120"/>
                    </a:lnTo>
                    <a:lnTo>
                      <a:pt x="121" y="12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21"/>
              <p:cNvSpPr/>
              <p:nvPr/>
            </p:nvSpPr>
            <p:spPr>
              <a:xfrm>
                <a:off x="9647238" y="6224588"/>
                <a:ext cx="31750" cy="44450"/>
              </a:xfrm>
              <a:custGeom>
                <a:rect b="b" l="l" r="r" t="t"/>
                <a:pathLst>
                  <a:path extrusionOk="0" h="28" w="20">
                    <a:moveTo>
                      <a:pt x="20" y="23"/>
                    </a:moveTo>
                    <a:lnTo>
                      <a:pt x="6" y="2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20" y="28"/>
                    </a:lnTo>
                    <a:lnTo>
                      <a:pt x="2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21"/>
              <p:cNvSpPr/>
              <p:nvPr/>
            </p:nvSpPr>
            <p:spPr>
              <a:xfrm>
                <a:off x="9678988" y="6223001"/>
                <a:ext cx="41275" cy="47625"/>
              </a:xfrm>
              <a:custGeom>
                <a:rect b="b" l="l" r="r" t="t"/>
                <a:pathLst>
                  <a:path extrusionOk="0" h="124" w="105">
                    <a:moveTo>
                      <a:pt x="72" y="97"/>
                    </a:moveTo>
                    <a:cubicBezTo>
                      <a:pt x="67" y="102"/>
                      <a:pt x="61" y="104"/>
                      <a:pt x="55" y="104"/>
                    </a:cubicBezTo>
                    <a:cubicBezTo>
                      <a:pt x="46" y="104"/>
                      <a:pt x="39" y="100"/>
                      <a:pt x="34" y="94"/>
                    </a:cubicBezTo>
                    <a:cubicBezTo>
                      <a:pt x="28" y="87"/>
                      <a:pt x="25" y="77"/>
                      <a:pt x="25" y="61"/>
                    </a:cubicBezTo>
                    <a:cubicBezTo>
                      <a:pt x="25" y="47"/>
                      <a:pt x="28" y="37"/>
                      <a:pt x="34" y="30"/>
                    </a:cubicBezTo>
                    <a:cubicBezTo>
                      <a:pt x="39" y="24"/>
                      <a:pt x="47" y="21"/>
                      <a:pt x="56" y="21"/>
                    </a:cubicBezTo>
                    <a:cubicBezTo>
                      <a:pt x="62" y="21"/>
                      <a:pt x="67" y="22"/>
                      <a:pt x="72" y="26"/>
                    </a:cubicBezTo>
                    <a:cubicBezTo>
                      <a:pt x="77" y="30"/>
                      <a:pt x="80" y="35"/>
                      <a:pt x="81" y="41"/>
                    </a:cubicBezTo>
                    <a:lnTo>
                      <a:pt x="105" y="35"/>
                    </a:lnTo>
                    <a:cubicBezTo>
                      <a:pt x="102" y="26"/>
                      <a:pt x="98" y="18"/>
                      <a:pt x="93" y="13"/>
                    </a:cubicBezTo>
                    <a:cubicBezTo>
                      <a:pt x="83" y="4"/>
                      <a:pt x="72" y="0"/>
                      <a:pt x="57" y="0"/>
                    </a:cubicBezTo>
                    <a:cubicBezTo>
                      <a:pt x="40" y="0"/>
                      <a:pt x="26" y="5"/>
                      <a:pt x="16" y="17"/>
                    </a:cubicBezTo>
                    <a:cubicBezTo>
                      <a:pt x="5" y="28"/>
                      <a:pt x="0" y="43"/>
                      <a:pt x="0" y="63"/>
                    </a:cubicBezTo>
                    <a:cubicBezTo>
                      <a:pt x="0" y="82"/>
                      <a:pt x="5" y="97"/>
                      <a:pt x="16" y="108"/>
                    </a:cubicBezTo>
                    <a:cubicBezTo>
                      <a:pt x="26" y="119"/>
                      <a:pt x="39" y="124"/>
                      <a:pt x="55" y="124"/>
                    </a:cubicBezTo>
                    <a:cubicBezTo>
                      <a:pt x="68" y="124"/>
                      <a:pt x="79" y="121"/>
                      <a:pt x="87" y="115"/>
                    </a:cubicBezTo>
                    <a:cubicBezTo>
                      <a:pt x="96" y="108"/>
                      <a:pt x="102" y="99"/>
                      <a:pt x="105" y="85"/>
                    </a:cubicBezTo>
                    <a:lnTo>
                      <a:pt x="82" y="78"/>
                    </a:lnTo>
                    <a:cubicBezTo>
                      <a:pt x="80" y="87"/>
                      <a:pt x="76" y="93"/>
                      <a:pt x="72" y="97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21"/>
              <p:cNvSpPr/>
              <p:nvPr/>
            </p:nvSpPr>
            <p:spPr>
              <a:xfrm>
                <a:off x="9720263" y="6223001"/>
                <a:ext cx="46038" cy="46038"/>
              </a:xfrm>
              <a:custGeom>
                <a:rect b="b" l="l" r="r" t="t"/>
                <a:pathLst>
                  <a:path extrusionOk="0" h="120" w="121">
                    <a:moveTo>
                      <a:pt x="60" y="28"/>
                    </a:moveTo>
                    <a:lnTo>
                      <a:pt x="77" y="73"/>
                    </a:lnTo>
                    <a:lnTo>
                      <a:pt x="44" y="73"/>
                    </a:lnTo>
                    <a:lnTo>
                      <a:pt x="60" y="28"/>
                    </a:lnTo>
                    <a:close/>
                    <a:moveTo>
                      <a:pt x="36" y="93"/>
                    </a:moveTo>
                    <a:lnTo>
                      <a:pt x="84" y="93"/>
                    </a:lnTo>
                    <a:lnTo>
                      <a:pt x="95" y="120"/>
                    </a:lnTo>
                    <a:lnTo>
                      <a:pt x="121" y="120"/>
                    </a:lnTo>
                    <a:lnTo>
                      <a:pt x="73" y="0"/>
                    </a:lnTo>
                    <a:lnTo>
                      <a:pt x="47" y="0"/>
                    </a:lnTo>
                    <a:lnTo>
                      <a:pt x="0" y="120"/>
                    </a:lnTo>
                    <a:lnTo>
                      <a:pt x="26" y="120"/>
                    </a:lnTo>
                    <a:lnTo>
                      <a:pt x="36" y="9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21"/>
              <p:cNvSpPr/>
              <p:nvPr/>
            </p:nvSpPr>
            <p:spPr>
              <a:xfrm>
                <a:off x="9769476" y="6224588"/>
                <a:ext cx="31750" cy="44450"/>
              </a:xfrm>
              <a:custGeom>
                <a:rect b="b" l="l" r="r" t="t"/>
                <a:pathLst>
                  <a:path extrusionOk="0" h="28" w="20">
                    <a:moveTo>
                      <a:pt x="20" y="23"/>
                    </a:moveTo>
                    <a:lnTo>
                      <a:pt x="6" y="2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20" y="28"/>
                    </a:lnTo>
                    <a:lnTo>
                      <a:pt x="20" y="2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1"/>
              <p:cNvSpPr/>
              <p:nvPr/>
            </p:nvSpPr>
            <p:spPr>
              <a:xfrm>
                <a:off x="9805988" y="6223001"/>
                <a:ext cx="38100" cy="46038"/>
              </a:xfrm>
              <a:custGeom>
                <a:rect b="b" l="l" r="r" t="t"/>
                <a:pathLst>
                  <a:path extrusionOk="0" h="120" w="101">
                    <a:moveTo>
                      <a:pt x="73" y="82"/>
                    </a:moveTo>
                    <a:cubicBezTo>
                      <a:pt x="72" y="88"/>
                      <a:pt x="69" y="91"/>
                      <a:pt x="67" y="94"/>
                    </a:cubicBezTo>
                    <a:cubicBezTo>
                      <a:pt x="64" y="96"/>
                      <a:pt x="61" y="98"/>
                      <a:pt x="57" y="99"/>
                    </a:cubicBezTo>
                    <a:cubicBezTo>
                      <a:pt x="54" y="100"/>
                      <a:pt x="49" y="100"/>
                      <a:pt x="42" y="100"/>
                    </a:cubicBezTo>
                    <a:lnTo>
                      <a:pt x="24" y="100"/>
                    </a:lnTo>
                    <a:lnTo>
                      <a:pt x="24" y="20"/>
                    </a:lnTo>
                    <a:lnTo>
                      <a:pt x="35" y="20"/>
                    </a:lnTo>
                    <a:cubicBezTo>
                      <a:pt x="45" y="20"/>
                      <a:pt x="52" y="21"/>
                      <a:pt x="55" y="21"/>
                    </a:cubicBezTo>
                    <a:cubicBezTo>
                      <a:pt x="60" y="22"/>
                      <a:pt x="63" y="24"/>
                      <a:pt x="66" y="27"/>
                    </a:cubicBezTo>
                    <a:cubicBezTo>
                      <a:pt x="69" y="30"/>
                      <a:pt x="72" y="34"/>
                      <a:pt x="73" y="39"/>
                    </a:cubicBezTo>
                    <a:cubicBezTo>
                      <a:pt x="75" y="44"/>
                      <a:pt x="76" y="51"/>
                      <a:pt x="76" y="60"/>
                    </a:cubicBezTo>
                    <a:cubicBezTo>
                      <a:pt x="76" y="70"/>
                      <a:pt x="75" y="77"/>
                      <a:pt x="73" y="82"/>
                    </a:cubicBezTo>
                    <a:moveTo>
                      <a:pt x="67" y="2"/>
                    </a:moveTo>
                    <a:cubicBezTo>
                      <a:pt x="62" y="1"/>
                      <a:pt x="54" y="0"/>
                      <a:pt x="44" y="0"/>
                    </a:cubicBezTo>
                    <a:lnTo>
                      <a:pt x="0" y="0"/>
                    </a:lnTo>
                    <a:lnTo>
                      <a:pt x="0" y="120"/>
                    </a:lnTo>
                    <a:lnTo>
                      <a:pt x="46" y="120"/>
                    </a:lnTo>
                    <a:cubicBezTo>
                      <a:pt x="54" y="120"/>
                      <a:pt x="62" y="120"/>
                      <a:pt x="67" y="118"/>
                    </a:cubicBezTo>
                    <a:cubicBezTo>
                      <a:pt x="74" y="116"/>
                      <a:pt x="80" y="112"/>
                      <a:pt x="84" y="108"/>
                    </a:cubicBezTo>
                    <a:cubicBezTo>
                      <a:pt x="90" y="103"/>
                      <a:pt x="94" y="96"/>
                      <a:pt x="97" y="87"/>
                    </a:cubicBezTo>
                    <a:cubicBezTo>
                      <a:pt x="100" y="80"/>
                      <a:pt x="101" y="71"/>
                      <a:pt x="101" y="61"/>
                    </a:cubicBezTo>
                    <a:cubicBezTo>
                      <a:pt x="101" y="50"/>
                      <a:pt x="99" y="40"/>
                      <a:pt x="97" y="33"/>
                    </a:cubicBezTo>
                    <a:cubicBezTo>
                      <a:pt x="94" y="25"/>
                      <a:pt x="90" y="19"/>
                      <a:pt x="85" y="13"/>
                    </a:cubicBezTo>
                    <a:cubicBezTo>
                      <a:pt x="80" y="8"/>
                      <a:pt x="74" y="4"/>
                      <a:pt x="67" y="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21"/>
              <p:cNvSpPr/>
              <p:nvPr/>
            </p:nvSpPr>
            <p:spPr>
              <a:xfrm>
                <a:off x="9850438" y="6210301"/>
                <a:ext cx="14288" cy="9525"/>
              </a:xfrm>
              <a:custGeom>
                <a:rect b="b" l="l" r="r" t="t"/>
                <a:pathLst>
                  <a:path extrusionOk="0" h="6" w="9">
                    <a:moveTo>
                      <a:pt x="3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9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21"/>
              <p:cNvSpPr/>
              <p:nvPr/>
            </p:nvSpPr>
            <p:spPr>
              <a:xfrm>
                <a:off x="9847263" y="6223001"/>
                <a:ext cx="9600" cy="45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21"/>
              <p:cNvSpPr/>
              <p:nvPr/>
            </p:nvSpPr>
            <p:spPr>
              <a:xfrm>
                <a:off x="9861551" y="6223001"/>
                <a:ext cx="46038" cy="46038"/>
              </a:xfrm>
              <a:custGeom>
                <a:rect b="b" l="l" r="r" t="t"/>
                <a:pathLst>
                  <a:path extrusionOk="0" h="120" w="121">
                    <a:moveTo>
                      <a:pt x="44" y="73"/>
                    </a:moveTo>
                    <a:lnTo>
                      <a:pt x="60" y="28"/>
                    </a:lnTo>
                    <a:lnTo>
                      <a:pt x="77" y="73"/>
                    </a:lnTo>
                    <a:lnTo>
                      <a:pt x="44" y="73"/>
                    </a:lnTo>
                    <a:close/>
                    <a:moveTo>
                      <a:pt x="47" y="0"/>
                    </a:moveTo>
                    <a:lnTo>
                      <a:pt x="0" y="120"/>
                    </a:lnTo>
                    <a:lnTo>
                      <a:pt x="26" y="120"/>
                    </a:lnTo>
                    <a:lnTo>
                      <a:pt x="36" y="93"/>
                    </a:lnTo>
                    <a:lnTo>
                      <a:pt x="84" y="93"/>
                    </a:lnTo>
                    <a:lnTo>
                      <a:pt x="95" y="120"/>
                    </a:lnTo>
                    <a:lnTo>
                      <a:pt x="121" y="120"/>
                    </a:lnTo>
                    <a:lnTo>
                      <a:pt x="73" y="0"/>
                    </a:lnTo>
                    <a:lnTo>
                      <a:pt x="47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1"/>
              <p:cNvSpPr/>
              <p:nvPr/>
            </p:nvSpPr>
            <p:spPr>
              <a:xfrm>
                <a:off x="9929813" y="6223001"/>
                <a:ext cx="44450" cy="46038"/>
              </a:xfrm>
              <a:custGeom>
                <a:rect b="b" l="l" r="r" t="t"/>
                <a:pathLst>
                  <a:path extrusionOk="0" h="29" w="28">
                    <a:moveTo>
                      <a:pt x="28" y="0"/>
                    </a:moveTo>
                    <a:lnTo>
                      <a:pt x="19" y="0"/>
                    </a:lnTo>
                    <a:lnTo>
                      <a:pt x="13" y="2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5" y="7"/>
                    </a:lnTo>
                    <a:lnTo>
                      <a:pt x="11" y="29"/>
                    </a:lnTo>
                    <a:lnTo>
                      <a:pt x="16" y="29"/>
                    </a:lnTo>
                    <a:lnTo>
                      <a:pt x="22" y="7"/>
                    </a:lnTo>
                    <a:lnTo>
                      <a:pt x="22" y="29"/>
                    </a:lnTo>
                    <a:lnTo>
                      <a:pt x="28" y="29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21"/>
              <p:cNvSpPr/>
              <p:nvPr/>
            </p:nvSpPr>
            <p:spPr>
              <a:xfrm>
                <a:off x="9977438" y="6223001"/>
                <a:ext cx="46038" cy="46038"/>
              </a:xfrm>
              <a:custGeom>
                <a:rect b="b" l="l" r="r" t="t"/>
                <a:pathLst>
                  <a:path extrusionOk="0" h="120" w="121">
                    <a:moveTo>
                      <a:pt x="44" y="73"/>
                    </a:moveTo>
                    <a:lnTo>
                      <a:pt x="60" y="28"/>
                    </a:lnTo>
                    <a:lnTo>
                      <a:pt x="77" y="73"/>
                    </a:lnTo>
                    <a:lnTo>
                      <a:pt x="44" y="73"/>
                    </a:lnTo>
                    <a:close/>
                    <a:moveTo>
                      <a:pt x="121" y="120"/>
                    </a:moveTo>
                    <a:lnTo>
                      <a:pt x="73" y="0"/>
                    </a:lnTo>
                    <a:lnTo>
                      <a:pt x="47" y="0"/>
                    </a:lnTo>
                    <a:lnTo>
                      <a:pt x="0" y="120"/>
                    </a:lnTo>
                    <a:lnTo>
                      <a:pt x="26" y="120"/>
                    </a:lnTo>
                    <a:lnTo>
                      <a:pt x="36" y="93"/>
                    </a:lnTo>
                    <a:lnTo>
                      <a:pt x="84" y="93"/>
                    </a:lnTo>
                    <a:lnTo>
                      <a:pt x="95" y="120"/>
                    </a:lnTo>
                    <a:lnTo>
                      <a:pt x="121" y="12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21"/>
              <p:cNvSpPr/>
              <p:nvPr/>
            </p:nvSpPr>
            <p:spPr>
              <a:xfrm>
                <a:off x="10012363" y="6223001"/>
                <a:ext cx="42863" cy="46038"/>
              </a:xfrm>
              <a:custGeom>
                <a:rect b="b" l="l" r="r" t="t"/>
                <a:pathLst>
                  <a:path extrusionOk="0" h="29" w="27">
                    <a:moveTo>
                      <a:pt x="0" y="0"/>
                    </a:moveTo>
                    <a:lnTo>
                      <a:pt x="10" y="17"/>
                    </a:lnTo>
                    <a:lnTo>
                      <a:pt x="10" y="29"/>
                    </a:lnTo>
                    <a:lnTo>
                      <a:pt x="16" y="29"/>
                    </a:lnTo>
                    <a:lnTo>
                      <a:pt x="16" y="17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1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1"/>
              <p:cNvSpPr/>
              <p:nvPr/>
            </p:nvSpPr>
            <p:spPr>
              <a:xfrm>
                <a:off x="10050463" y="6223001"/>
                <a:ext cx="44450" cy="47625"/>
              </a:xfrm>
              <a:custGeom>
                <a:rect b="b" l="l" r="r" t="t"/>
                <a:pathLst>
                  <a:path extrusionOk="0" h="124" w="117">
                    <a:moveTo>
                      <a:pt x="34" y="31"/>
                    </a:moveTo>
                    <a:cubicBezTo>
                      <a:pt x="40" y="24"/>
                      <a:pt x="49" y="21"/>
                      <a:pt x="59" y="21"/>
                    </a:cubicBezTo>
                    <a:cubicBezTo>
                      <a:pt x="68" y="21"/>
                      <a:pt x="77" y="24"/>
                      <a:pt x="83" y="31"/>
                    </a:cubicBezTo>
                    <a:cubicBezTo>
                      <a:pt x="89" y="38"/>
                      <a:pt x="92" y="48"/>
                      <a:pt x="92" y="62"/>
                    </a:cubicBezTo>
                    <a:cubicBezTo>
                      <a:pt x="92" y="76"/>
                      <a:pt x="89" y="86"/>
                      <a:pt x="82" y="93"/>
                    </a:cubicBezTo>
                    <a:cubicBezTo>
                      <a:pt x="76" y="100"/>
                      <a:pt x="68" y="104"/>
                      <a:pt x="59" y="104"/>
                    </a:cubicBezTo>
                    <a:cubicBezTo>
                      <a:pt x="49" y="104"/>
                      <a:pt x="41" y="100"/>
                      <a:pt x="35" y="93"/>
                    </a:cubicBezTo>
                    <a:cubicBezTo>
                      <a:pt x="28" y="86"/>
                      <a:pt x="25" y="76"/>
                      <a:pt x="25" y="62"/>
                    </a:cubicBezTo>
                    <a:cubicBezTo>
                      <a:pt x="25" y="48"/>
                      <a:pt x="28" y="38"/>
                      <a:pt x="34" y="31"/>
                    </a:cubicBezTo>
                    <a:close/>
                    <a:moveTo>
                      <a:pt x="0" y="63"/>
                    </a:moveTo>
                    <a:cubicBezTo>
                      <a:pt x="0" y="82"/>
                      <a:pt x="5" y="97"/>
                      <a:pt x="16" y="108"/>
                    </a:cubicBezTo>
                    <a:cubicBezTo>
                      <a:pt x="26" y="119"/>
                      <a:pt x="41" y="124"/>
                      <a:pt x="59" y="124"/>
                    </a:cubicBezTo>
                    <a:cubicBezTo>
                      <a:pt x="76" y="124"/>
                      <a:pt x="90" y="119"/>
                      <a:pt x="101" y="108"/>
                    </a:cubicBezTo>
                    <a:cubicBezTo>
                      <a:pt x="112" y="97"/>
                      <a:pt x="117" y="82"/>
                      <a:pt x="117" y="62"/>
                    </a:cubicBezTo>
                    <a:cubicBezTo>
                      <a:pt x="117" y="43"/>
                      <a:pt x="112" y="27"/>
                      <a:pt x="101" y="16"/>
                    </a:cubicBezTo>
                    <a:cubicBezTo>
                      <a:pt x="90" y="5"/>
                      <a:pt x="76" y="0"/>
                      <a:pt x="58" y="0"/>
                    </a:cubicBezTo>
                    <a:cubicBezTo>
                      <a:pt x="48" y="0"/>
                      <a:pt x="40" y="1"/>
                      <a:pt x="32" y="5"/>
                    </a:cubicBezTo>
                    <a:cubicBezTo>
                      <a:pt x="27" y="7"/>
                      <a:pt x="21" y="11"/>
                      <a:pt x="17" y="16"/>
                    </a:cubicBezTo>
                    <a:cubicBezTo>
                      <a:pt x="12" y="20"/>
                      <a:pt x="8" y="26"/>
                      <a:pt x="5" y="32"/>
                    </a:cubicBezTo>
                    <a:cubicBezTo>
                      <a:pt x="2" y="40"/>
                      <a:pt x="0" y="51"/>
                      <a:pt x="0" y="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21"/>
              <p:cNvSpPr/>
              <p:nvPr/>
            </p:nvSpPr>
            <p:spPr>
              <a:xfrm>
                <a:off x="10098088" y="6223001"/>
                <a:ext cx="41275" cy="46038"/>
              </a:xfrm>
              <a:custGeom>
                <a:rect b="b" l="l" r="r" t="t"/>
                <a:pathLst>
                  <a:path extrusionOk="0" h="120" w="108">
                    <a:moveTo>
                      <a:pt x="42" y="51"/>
                    </a:moveTo>
                    <a:lnTo>
                      <a:pt x="24" y="51"/>
                    </a:lnTo>
                    <a:lnTo>
                      <a:pt x="24" y="20"/>
                    </a:lnTo>
                    <a:lnTo>
                      <a:pt x="43" y="20"/>
                    </a:lnTo>
                    <a:cubicBezTo>
                      <a:pt x="53" y="20"/>
                      <a:pt x="59" y="20"/>
                      <a:pt x="61" y="21"/>
                    </a:cubicBezTo>
                    <a:cubicBezTo>
                      <a:pt x="65" y="21"/>
                      <a:pt x="68" y="23"/>
                      <a:pt x="70" y="25"/>
                    </a:cubicBezTo>
                    <a:cubicBezTo>
                      <a:pt x="72" y="28"/>
                      <a:pt x="73" y="31"/>
                      <a:pt x="73" y="35"/>
                    </a:cubicBezTo>
                    <a:cubicBezTo>
                      <a:pt x="73" y="39"/>
                      <a:pt x="73" y="42"/>
                      <a:pt x="71" y="44"/>
                    </a:cubicBezTo>
                    <a:cubicBezTo>
                      <a:pt x="69" y="47"/>
                      <a:pt x="67" y="48"/>
                      <a:pt x="64" y="49"/>
                    </a:cubicBezTo>
                    <a:cubicBezTo>
                      <a:pt x="61" y="50"/>
                      <a:pt x="54" y="51"/>
                      <a:pt x="42" y="51"/>
                    </a:cubicBezTo>
                    <a:close/>
                    <a:moveTo>
                      <a:pt x="94" y="97"/>
                    </a:moveTo>
                    <a:cubicBezTo>
                      <a:pt x="88" y="87"/>
                      <a:pt x="83" y="81"/>
                      <a:pt x="80" y="77"/>
                    </a:cubicBezTo>
                    <a:cubicBezTo>
                      <a:pt x="77" y="74"/>
                      <a:pt x="72" y="70"/>
                      <a:pt x="67" y="67"/>
                    </a:cubicBezTo>
                    <a:cubicBezTo>
                      <a:pt x="78" y="66"/>
                      <a:pt x="85" y="62"/>
                      <a:pt x="91" y="56"/>
                    </a:cubicBezTo>
                    <a:cubicBezTo>
                      <a:pt x="96" y="50"/>
                      <a:pt x="99" y="43"/>
                      <a:pt x="99" y="34"/>
                    </a:cubicBezTo>
                    <a:cubicBezTo>
                      <a:pt x="99" y="27"/>
                      <a:pt x="97" y="20"/>
                      <a:pt x="93" y="15"/>
                    </a:cubicBezTo>
                    <a:cubicBezTo>
                      <a:pt x="90" y="9"/>
                      <a:pt x="85" y="5"/>
                      <a:pt x="79" y="3"/>
                    </a:cubicBezTo>
                    <a:cubicBezTo>
                      <a:pt x="73" y="1"/>
                      <a:pt x="64" y="0"/>
                      <a:pt x="51" y="0"/>
                    </a:cubicBezTo>
                    <a:lnTo>
                      <a:pt x="0" y="0"/>
                    </a:lnTo>
                    <a:lnTo>
                      <a:pt x="0" y="120"/>
                    </a:lnTo>
                    <a:lnTo>
                      <a:pt x="24" y="120"/>
                    </a:lnTo>
                    <a:lnTo>
                      <a:pt x="24" y="70"/>
                    </a:lnTo>
                    <a:lnTo>
                      <a:pt x="29" y="70"/>
                    </a:lnTo>
                    <a:cubicBezTo>
                      <a:pt x="35" y="70"/>
                      <a:pt x="39" y="71"/>
                      <a:pt x="42" y="71"/>
                    </a:cubicBezTo>
                    <a:cubicBezTo>
                      <a:pt x="44" y="72"/>
                      <a:pt x="47" y="74"/>
                      <a:pt x="49" y="76"/>
                    </a:cubicBezTo>
                    <a:cubicBezTo>
                      <a:pt x="51" y="79"/>
                      <a:pt x="56" y="85"/>
                      <a:pt x="62" y="94"/>
                    </a:cubicBezTo>
                    <a:lnTo>
                      <a:pt x="79" y="120"/>
                    </a:lnTo>
                    <a:lnTo>
                      <a:pt x="108" y="120"/>
                    </a:lnTo>
                    <a:lnTo>
                      <a:pt x="94" y="9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21"/>
              <p:cNvSpPr/>
              <p:nvPr/>
            </p:nvSpPr>
            <p:spPr>
              <a:xfrm>
                <a:off x="10047288" y="6334126"/>
                <a:ext cx="7800" cy="9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21"/>
              <p:cNvSpPr/>
              <p:nvPr/>
            </p:nvSpPr>
            <p:spPr>
              <a:xfrm>
                <a:off x="9631363" y="6297613"/>
                <a:ext cx="38100" cy="46038"/>
              </a:xfrm>
              <a:custGeom>
                <a:rect b="b" l="l" r="r" t="t"/>
                <a:pathLst>
                  <a:path extrusionOk="0" h="119" w="99">
                    <a:moveTo>
                      <a:pt x="72" y="81"/>
                    </a:moveTo>
                    <a:cubicBezTo>
                      <a:pt x="71" y="87"/>
                      <a:pt x="68" y="90"/>
                      <a:pt x="66" y="93"/>
                    </a:cubicBezTo>
                    <a:cubicBezTo>
                      <a:pt x="63" y="95"/>
                      <a:pt x="60" y="97"/>
                      <a:pt x="56" y="98"/>
                    </a:cubicBezTo>
                    <a:cubicBezTo>
                      <a:pt x="53" y="98"/>
                      <a:pt x="49" y="99"/>
                      <a:pt x="42" y="99"/>
                    </a:cubicBezTo>
                    <a:lnTo>
                      <a:pt x="24" y="99"/>
                    </a:lnTo>
                    <a:lnTo>
                      <a:pt x="24" y="21"/>
                    </a:lnTo>
                    <a:lnTo>
                      <a:pt x="35" y="21"/>
                    </a:lnTo>
                    <a:cubicBezTo>
                      <a:pt x="44" y="21"/>
                      <a:pt x="51" y="21"/>
                      <a:pt x="54" y="22"/>
                    </a:cubicBezTo>
                    <a:cubicBezTo>
                      <a:pt x="59" y="23"/>
                      <a:pt x="63" y="24"/>
                      <a:pt x="65" y="27"/>
                    </a:cubicBezTo>
                    <a:cubicBezTo>
                      <a:pt x="68" y="30"/>
                      <a:pt x="71" y="34"/>
                      <a:pt x="72" y="39"/>
                    </a:cubicBezTo>
                    <a:cubicBezTo>
                      <a:pt x="74" y="44"/>
                      <a:pt x="75" y="51"/>
                      <a:pt x="75" y="60"/>
                    </a:cubicBezTo>
                    <a:cubicBezTo>
                      <a:pt x="75" y="69"/>
                      <a:pt x="74" y="76"/>
                      <a:pt x="72" y="81"/>
                    </a:cubicBezTo>
                    <a:close/>
                    <a:moveTo>
                      <a:pt x="84" y="14"/>
                    </a:moveTo>
                    <a:cubicBezTo>
                      <a:pt x="79" y="8"/>
                      <a:pt x="73" y="5"/>
                      <a:pt x="66" y="3"/>
                    </a:cubicBezTo>
                    <a:cubicBezTo>
                      <a:pt x="61" y="1"/>
                      <a:pt x="54" y="0"/>
                      <a:pt x="44" y="0"/>
                    </a:cubicBezTo>
                    <a:lnTo>
                      <a:pt x="0" y="0"/>
                    </a:lnTo>
                    <a:lnTo>
                      <a:pt x="0" y="119"/>
                    </a:lnTo>
                    <a:lnTo>
                      <a:pt x="45" y="119"/>
                    </a:lnTo>
                    <a:cubicBezTo>
                      <a:pt x="54" y="119"/>
                      <a:pt x="61" y="118"/>
                      <a:pt x="66" y="116"/>
                    </a:cubicBezTo>
                    <a:cubicBezTo>
                      <a:pt x="73" y="114"/>
                      <a:pt x="79" y="111"/>
                      <a:pt x="83" y="107"/>
                    </a:cubicBezTo>
                    <a:cubicBezTo>
                      <a:pt x="88" y="102"/>
                      <a:pt x="93" y="95"/>
                      <a:pt x="96" y="86"/>
                    </a:cubicBezTo>
                    <a:cubicBezTo>
                      <a:pt x="98" y="79"/>
                      <a:pt x="99" y="71"/>
                      <a:pt x="99" y="61"/>
                    </a:cubicBezTo>
                    <a:cubicBezTo>
                      <a:pt x="99" y="50"/>
                      <a:pt x="98" y="40"/>
                      <a:pt x="95" y="33"/>
                    </a:cubicBezTo>
                    <a:cubicBezTo>
                      <a:pt x="93" y="25"/>
                      <a:pt x="89" y="19"/>
                      <a:pt x="84" y="1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21"/>
              <p:cNvSpPr/>
              <p:nvPr/>
            </p:nvSpPr>
            <p:spPr>
              <a:xfrm>
                <a:off x="9672638" y="6297613"/>
                <a:ext cx="33338" cy="46038"/>
              </a:xfrm>
              <a:custGeom>
                <a:rect b="b" l="l" r="r" t="t"/>
                <a:pathLst>
                  <a:path extrusionOk="0" h="29" w="21">
                    <a:moveTo>
                      <a:pt x="6" y="16"/>
                    </a:moveTo>
                    <a:lnTo>
                      <a:pt x="20" y="16"/>
                    </a:lnTo>
                    <a:lnTo>
                      <a:pt x="20" y="12"/>
                    </a:lnTo>
                    <a:lnTo>
                      <a:pt x="6" y="12"/>
                    </a:lnTo>
                    <a:lnTo>
                      <a:pt x="6" y="5"/>
                    </a:lnTo>
                    <a:lnTo>
                      <a:pt x="21" y="5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21" y="29"/>
                    </a:lnTo>
                    <a:lnTo>
                      <a:pt x="21" y="24"/>
                    </a:lnTo>
                    <a:lnTo>
                      <a:pt x="6" y="24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1"/>
              <p:cNvSpPr/>
              <p:nvPr/>
            </p:nvSpPr>
            <p:spPr>
              <a:xfrm>
                <a:off x="9728201" y="6297613"/>
                <a:ext cx="38100" cy="46038"/>
              </a:xfrm>
              <a:custGeom>
                <a:rect b="b" l="l" r="r" t="t"/>
                <a:pathLst>
                  <a:path extrusionOk="0" h="119" w="99">
                    <a:moveTo>
                      <a:pt x="71" y="93"/>
                    </a:moveTo>
                    <a:cubicBezTo>
                      <a:pt x="69" y="96"/>
                      <a:pt x="66" y="97"/>
                      <a:pt x="63" y="98"/>
                    </a:cubicBezTo>
                    <a:cubicBezTo>
                      <a:pt x="60" y="99"/>
                      <a:pt x="55" y="99"/>
                      <a:pt x="46" y="99"/>
                    </a:cubicBezTo>
                    <a:lnTo>
                      <a:pt x="24" y="99"/>
                    </a:lnTo>
                    <a:lnTo>
                      <a:pt x="24" y="67"/>
                    </a:lnTo>
                    <a:lnTo>
                      <a:pt x="43" y="67"/>
                    </a:lnTo>
                    <a:cubicBezTo>
                      <a:pt x="54" y="67"/>
                      <a:pt x="61" y="68"/>
                      <a:pt x="65" y="69"/>
                    </a:cubicBezTo>
                    <a:cubicBezTo>
                      <a:pt x="68" y="70"/>
                      <a:pt x="70" y="72"/>
                      <a:pt x="72" y="74"/>
                    </a:cubicBezTo>
                    <a:cubicBezTo>
                      <a:pt x="74" y="77"/>
                      <a:pt x="75" y="80"/>
                      <a:pt x="75" y="83"/>
                    </a:cubicBezTo>
                    <a:cubicBezTo>
                      <a:pt x="75" y="88"/>
                      <a:pt x="74" y="91"/>
                      <a:pt x="71" y="93"/>
                    </a:cubicBezTo>
                    <a:moveTo>
                      <a:pt x="24" y="20"/>
                    </a:moveTo>
                    <a:lnTo>
                      <a:pt x="38" y="20"/>
                    </a:lnTo>
                    <a:cubicBezTo>
                      <a:pt x="49" y="20"/>
                      <a:pt x="56" y="20"/>
                      <a:pt x="58" y="21"/>
                    </a:cubicBezTo>
                    <a:cubicBezTo>
                      <a:pt x="62" y="21"/>
                      <a:pt x="65" y="22"/>
                      <a:pt x="67" y="25"/>
                    </a:cubicBezTo>
                    <a:cubicBezTo>
                      <a:pt x="69" y="27"/>
                      <a:pt x="70" y="30"/>
                      <a:pt x="70" y="34"/>
                    </a:cubicBezTo>
                    <a:cubicBezTo>
                      <a:pt x="70" y="37"/>
                      <a:pt x="69" y="41"/>
                      <a:pt x="67" y="43"/>
                    </a:cubicBezTo>
                    <a:cubicBezTo>
                      <a:pt x="64" y="45"/>
                      <a:pt x="61" y="47"/>
                      <a:pt x="57" y="47"/>
                    </a:cubicBezTo>
                    <a:cubicBezTo>
                      <a:pt x="55" y="47"/>
                      <a:pt x="49" y="48"/>
                      <a:pt x="40" y="48"/>
                    </a:cubicBezTo>
                    <a:lnTo>
                      <a:pt x="24" y="48"/>
                    </a:lnTo>
                    <a:lnTo>
                      <a:pt x="24" y="20"/>
                    </a:lnTo>
                    <a:close/>
                    <a:moveTo>
                      <a:pt x="77" y="56"/>
                    </a:moveTo>
                    <a:cubicBezTo>
                      <a:pt x="82" y="54"/>
                      <a:pt x="86" y="50"/>
                      <a:pt x="89" y="45"/>
                    </a:cubicBezTo>
                    <a:cubicBezTo>
                      <a:pt x="92" y="41"/>
                      <a:pt x="93" y="36"/>
                      <a:pt x="93" y="30"/>
                    </a:cubicBezTo>
                    <a:cubicBezTo>
                      <a:pt x="93" y="25"/>
                      <a:pt x="92" y="21"/>
                      <a:pt x="90" y="16"/>
                    </a:cubicBezTo>
                    <a:cubicBezTo>
                      <a:pt x="87" y="12"/>
                      <a:pt x="84" y="9"/>
                      <a:pt x="81" y="7"/>
                    </a:cubicBezTo>
                    <a:cubicBezTo>
                      <a:pt x="77" y="4"/>
                      <a:pt x="73" y="2"/>
                      <a:pt x="68" y="2"/>
                    </a:cubicBezTo>
                    <a:cubicBezTo>
                      <a:pt x="64" y="1"/>
                      <a:pt x="57" y="0"/>
                      <a:pt x="48" y="0"/>
                    </a:cubicBezTo>
                    <a:lnTo>
                      <a:pt x="0" y="0"/>
                    </a:lnTo>
                    <a:lnTo>
                      <a:pt x="0" y="119"/>
                    </a:lnTo>
                    <a:lnTo>
                      <a:pt x="40" y="119"/>
                    </a:lnTo>
                    <a:cubicBezTo>
                      <a:pt x="56" y="119"/>
                      <a:pt x="65" y="118"/>
                      <a:pt x="69" y="118"/>
                    </a:cubicBezTo>
                    <a:cubicBezTo>
                      <a:pt x="76" y="117"/>
                      <a:pt x="81" y="115"/>
                      <a:pt x="85" y="112"/>
                    </a:cubicBezTo>
                    <a:cubicBezTo>
                      <a:pt x="90" y="109"/>
                      <a:pt x="93" y="105"/>
                      <a:pt x="96" y="100"/>
                    </a:cubicBezTo>
                    <a:cubicBezTo>
                      <a:pt x="98" y="95"/>
                      <a:pt x="99" y="90"/>
                      <a:pt x="99" y="84"/>
                    </a:cubicBezTo>
                    <a:cubicBezTo>
                      <a:pt x="99" y="78"/>
                      <a:pt x="97" y="72"/>
                      <a:pt x="93" y="67"/>
                    </a:cubicBezTo>
                    <a:cubicBezTo>
                      <a:pt x="90" y="62"/>
                      <a:pt x="84" y="58"/>
                      <a:pt x="77" y="5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1"/>
              <p:cNvSpPr/>
              <p:nvPr/>
            </p:nvSpPr>
            <p:spPr>
              <a:xfrm>
                <a:off x="9769476" y="6297613"/>
                <a:ext cx="44450" cy="46038"/>
              </a:xfrm>
              <a:custGeom>
                <a:rect b="b" l="l" r="r" t="t"/>
                <a:pathLst>
                  <a:path extrusionOk="0" h="123" w="114">
                    <a:moveTo>
                      <a:pt x="81" y="92"/>
                    </a:moveTo>
                    <a:cubicBezTo>
                      <a:pt x="75" y="99"/>
                      <a:pt x="67" y="102"/>
                      <a:pt x="57" y="102"/>
                    </a:cubicBezTo>
                    <a:cubicBezTo>
                      <a:pt x="48" y="102"/>
                      <a:pt x="40" y="99"/>
                      <a:pt x="34" y="92"/>
                    </a:cubicBezTo>
                    <a:cubicBezTo>
                      <a:pt x="28" y="85"/>
                      <a:pt x="24" y="75"/>
                      <a:pt x="24" y="62"/>
                    </a:cubicBezTo>
                    <a:cubicBezTo>
                      <a:pt x="24" y="48"/>
                      <a:pt x="27" y="38"/>
                      <a:pt x="33" y="31"/>
                    </a:cubicBezTo>
                    <a:cubicBezTo>
                      <a:pt x="39" y="24"/>
                      <a:pt x="47" y="21"/>
                      <a:pt x="57" y="21"/>
                    </a:cubicBezTo>
                    <a:cubicBezTo>
                      <a:pt x="67" y="21"/>
                      <a:pt x="75" y="24"/>
                      <a:pt x="81" y="31"/>
                    </a:cubicBezTo>
                    <a:cubicBezTo>
                      <a:pt x="87" y="38"/>
                      <a:pt x="90" y="48"/>
                      <a:pt x="90" y="61"/>
                    </a:cubicBezTo>
                    <a:cubicBezTo>
                      <a:pt x="90" y="75"/>
                      <a:pt x="87" y="85"/>
                      <a:pt x="81" y="92"/>
                    </a:cubicBezTo>
                    <a:moveTo>
                      <a:pt x="57" y="0"/>
                    </a:moveTo>
                    <a:cubicBezTo>
                      <a:pt x="47" y="0"/>
                      <a:pt x="39" y="2"/>
                      <a:pt x="31" y="5"/>
                    </a:cubicBezTo>
                    <a:cubicBezTo>
                      <a:pt x="26" y="7"/>
                      <a:pt x="21" y="11"/>
                      <a:pt x="16" y="16"/>
                    </a:cubicBezTo>
                    <a:cubicBezTo>
                      <a:pt x="11" y="21"/>
                      <a:pt x="8" y="26"/>
                      <a:pt x="5" y="32"/>
                    </a:cubicBezTo>
                    <a:cubicBezTo>
                      <a:pt x="2" y="40"/>
                      <a:pt x="0" y="50"/>
                      <a:pt x="0" y="62"/>
                    </a:cubicBezTo>
                    <a:cubicBezTo>
                      <a:pt x="0" y="81"/>
                      <a:pt x="5" y="96"/>
                      <a:pt x="15" y="107"/>
                    </a:cubicBezTo>
                    <a:cubicBezTo>
                      <a:pt x="26" y="117"/>
                      <a:pt x="40" y="123"/>
                      <a:pt x="57" y="123"/>
                    </a:cubicBezTo>
                    <a:cubicBezTo>
                      <a:pt x="75" y="123"/>
                      <a:pt x="89" y="117"/>
                      <a:pt x="99" y="107"/>
                    </a:cubicBezTo>
                    <a:cubicBezTo>
                      <a:pt x="109" y="96"/>
                      <a:pt x="114" y="81"/>
                      <a:pt x="114" y="62"/>
                    </a:cubicBezTo>
                    <a:cubicBezTo>
                      <a:pt x="114" y="43"/>
                      <a:pt x="109" y="27"/>
                      <a:pt x="99" y="17"/>
                    </a:cubicBezTo>
                    <a:cubicBezTo>
                      <a:pt x="88" y="6"/>
                      <a:pt x="74" y="0"/>
                      <a:pt x="57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1"/>
              <p:cNvSpPr/>
              <p:nvPr/>
            </p:nvSpPr>
            <p:spPr>
              <a:xfrm>
                <a:off x="9817101" y="6297613"/>
                <a:ext cx="42863" cy="46038"/>
              </a:xfrm>
              <a:custGeom>
                <a:rect b="b" l="l" r="r" t="t"/>
                <a:pathLst>
                  <a:path extrusionOk="0" h="123" w="111">
                    <a:moveTo>
                      <a:pt x="59" y="78"/>
                    </a:moveTo>
                    <a:lnTo>
                      <a:pt x="87" y="78"/>
                    </a:lnTo>
                    <a:lnTo>
                      <a:pt x="87" y="92"/>
                    </a:lnTo>
                    <a:cubicBezTo>
                      <a:pt x="83" y="95"/>
                      <a:pt x="79" y="98"/>
                      <a:pt x="74" y="99"/>
                    </a:cubicBezTo>
                    <a:cubicBezTo>
                      <a:pt x="69" y="101"/>
                      <a:pt x="64" y="102"/>
                      <a:pt x="59" y="102"/>
                    </a:cubicBezTo>
                    <a:cubicBezTo>
                      <a:pt x="49" y="102"/>
                      <a:pt x="41" y="99"/>
                      <a:pt x="34" y="92"/>
                    </a:cubicBezTo>
                    <a:cubicBezTo>
                      <a:pt x="28" y="85"/>
                      <a:pt x="25" y="74"/>
                      <a:pt x="25" y="60"/>
                    </a:cubicBezTo>
                    <a:cubicBezTo>
                      <a:pt x="25" y="47"/>
                      <a:pt x="28" y="37"/>
                      <a:pt x="34" y="31"/>
                    </a:cubicBezTo>
                    <a:cubicBezTo>
                      <a:pt x="40" y="24"/>
                      <a:pt x="49" y="21"/>
                      <a:pt x="59" y="21"/>
                    </a:cubicBezTo>
                    <a:cubicBezTo>
                      <a:pt x="66" y="21"/>
                      <a:pt x="72" y="23"/>
                      <a:pt x="76" y="26"/>
                    </a:cubicBezTo>
                    <a:cubicBezTo>
                      <a:pt x="81" y="29"/>
                      <a:pt x="84" y="34"/>
                      <a:pt x="86" y="40"/>
                    </a:cubicBezTo>
                    <a:lnTo>
                      <a:pt x="109" y="35"/>
                    </a:lnTo>
                    <a:cubicBezTo>
                      <a:pt x="107" y="24"/>
                      <a:pt x="102" y="16"/>
                      <a:pt x="94" y="10"/>
                    </a:cubicBezTo>
                    <a:cubicBezTo>
                      <a:pt x="85" y="4"/>
                      <a:pt x="74" y="0"/>
                      <a:pt x="59" y="0"/>
                    </a:cubicBezTo>
                    <a:cubicBezTo>
                      <a:pt x="48" y="0"/>
                      <a:pt x="38" y="2"/>
                      <a:pt x="31" y="6"/>
                    </a:cubicBezTo>
                    <a:cubicBezTo>
                      <a:pt x="21" y="11"/>
                      <a:pt x="13" y="19"/>
                      <a:pt x="8" y="28"/>
                    </a:cubicBezTo>
                    <a:cubicBezTo>
                      <a:pt x="3" y="38"/>
                      <a:pt x="0" y="49"/>
                      <a:pt x="0" y="61"/>
                    </a:cubicBezTo>
                    <a:cubicBezTo>
                      <a:pt x="0" y="73"/>
                      <a:pt x="3" y="83"/>
                      <a:pt x="7" y="93"/>
                    </a:cubicBezTo>
                    <a:cubicBezTo>
                      <a:pt x="12" y="102"/>
                      <a:pt x="19" y="110"/>
                      <a:pt x="28" y="115"/>
                    </a:cubicBezTo>
                    <a:cubicBezTo>
                      <a:pt x="37" y="120"/>
                      <a:pt x="48" y="123"/>
                      <a:pt x="60" y="123"/>
                    </a:cubicBezTo>
                    <a:cubicBezTo>
                      <a:pt x="70" y="123"/>
                      <a:pt x="80" y="121"/>
                      <a:pt x="89" y="117"/>
                    </a:cubicBezTo>
                    <a:cubicBezTo>
                      <a:pt x="99" y="114"/>
                      <a:pt x="106" y="109"/>
                      <a:pt x="111" y="104"/>
                    </a:cubicBezTo>
                    <a:lnTo>
                      <a:pt x="111" y="57"/>
                    </a:lnTo>
                    <a:lnTo>
                      <a:pt x="59" y="57"/>
                    </a:lnTo>
                    <a:lnTo>
                      <a:pt x="59" y="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1"/>
              <p:cNvSpPr/>
              <p:nvPr/>
            </p:nvSpPr>
            <p:spPr>
              <a:xfrm>
                <a:off x="9863138" y="6297613"/>
                <a:ext cx="44450" cy="46038"/>
              </a:xfrm>
              <a:custGeom>
                <a:rect b="b" l="l" r="r" t="t"/>
                <a:pathLst>
                  <a:path extrusionOk="0" h="123" w="115">
                    <a:moveTo>
                      <a:pt x="81" y="92"/>
                    </a:moveTo>
                    <a:cubicBezTo>
                      <a:pt x="75" y="99"/>
                      <a:pt x="67" y="102"/>
                      <a:pt x="58" y="102"/>
                    </a:cubicBezTo>
                    <a:cubicBezTo>
                      <a:pt x="48" y="102"/>
                      <a:pt x="40" y="99"/>
                      <a:pt x="34" y="92"/>
                    </a:cubicBezTo>
                    <a:cubicBezTo>
                      <a:pt x="28" y="85"/>
                      <a:pt x="25" y="75"/>
                      <a:pt x="25" y="62"/>
                    </a:cubicBezTo>
                    <a:cubicBezTo>
                      <a:pt x="25" y="48"/>
                      <a:pt x="28" y="38"/>
                      <a:pt x="34" y="31"/>
                    </a:cubicBezTo>
                    <a:cubicBezTo>
                      <a:pt x="40" y="24"/>
                      <a:pt x="48" y="21"/>
                      <a:pt x="58" y="21"/>
                    </a:cubicBezTo>
                    <a:cubicBezTo>
                      <a:pt x="68" y="21"/>
                      <a:pt x="76" y="24"/>
                      <a:pt x="82" y="31"/>
                    </a:cubicBezTo>
                    <a:cubicBezTo>
                      <a:pt x="88" y="38"/>
                      <a:pt x="90" y="48"/>
                      <a:pt x="90" y="61"/>
                    </a:cubicBezTo>
                    <a:cubicBezTo>
                      <a:pt x="90" y="75"/>
                      <a:pt x="88" y="85"/>
                      <a:pt x="81" y="92"/>
                    </a:cubicBezTo>
                    <a:moveTo>
                      <a:pt x="58" y="0"/>
                    </a:moveTo>
                    <a:cubicBezTo>
                      <a:pt x="48" y="0"/>
                      <a:pt x="39" y="2"/>
                      <a:pt x="32" y="5"/>
                    </a:cubicBezTo>
                    <a:cubicBezTo>
                      <a:pt x="26" y="7"/>
                      <a:pt x="21" y="11"/>
                      <a:pt x="17" y="16"/>
                    </a:cubicBezTo>
                    <a:cubicBezTo>
                      <a:pt x="12" y="21"/>
                      <a:pt x="8" y="26"/>
                      <a:pt x="6" y="32"/>
                    </a:cubicBezTo>
                    <a:cubicBezTo>
                      <a:pt x="2" y="40"/>
                      <a:pt x="0" y="50"/>
                      <a:pt x="0" y="62"/>
                    </a:cubicBezTo>
                    <a:cubicBezTo>
                      <a:pt x="0" y="81"/>
                      <a:pt x="5" y="96"/>
                      <a:pt x="16" y="107"/>
                    </a:cubicBezTo>
                    <a:cubicBezTo>
                      <a:pt x="26" y="117"/>
                      <a:pt x="40" y="123"/>
                      <a:pt x="58" y="123"/>
                    </a:cubicBezTo>
                    <a:cubicBezTo>
                      <a:pt x="75" y="123"/>
                      <a:pt x="89" y="117"/>
                      <a:pt x="100" y="107"/>
                    </a:cubicBezTo>
                    <a:cubicBezTo>
                      <a:pt x="110" y="96"/>
                      <a:pt x="115" y="81"/>
                      <a:pt x="115" y="62"/>
                    </a:cubicBezTo>
                    <a:cubicBezTo>
                      <a:pt x="115" y="43"/>
                      <a:pt x="110" y="27"/>
                      <a:pt x="100" y="17"/>
                    </a:cubicBezTo>
                    <a:cubicBezTo>
                      <a:pt x="89" y="6"/>
                      <a:pt x="75" y="0"/>
                      <a:pt x="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1"/>
              <p:cNvSpPr/>
              <p:nvPr/>
            </p:nvSpPr>
            <p:spPr>
              <a:xfrm>
                <a:off x="9907588" y="6297613"/>
                <a:ext cx="36513" cy="46038"/>
              </a:xfrm>
              <a:custGeom>
                <a:rect b="b" l="l" r="r" t="t"/>
                <a:pathLst>
                  <a:path extrusionOk="0" h="29" w="23">
                    <a:moveTo>
                      <a:pt x="23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9" y="5"/>
                    </a:lnTo>
                    <a:lnTo>
                      <a:pt x="9" y="29"/>
                    </a:lnTo>
                    <a:lnTo>
                      <a:pt x="14" y="29"/>
                    </a:lnTo>
                    <a:lnTo>
                      <a:pt x="14" y="5"/>
                    </a:lnTo>
                    <a:lnTo>
                      <a:pt x="23" y="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21"/>
              <p:cNvSpPr/>
              <p:nvPr/>
            </p:nvSpPr>
            <p:spPr>
              <a:xfrm>
                <a:off x="9939338" y="6297613"/>
                <a:ext cx="44450" cy="46038"/>
              </a:xfrm>
              <a:custGeom>
                <a:rect b="b" l="l" r="r" t="t"/>
                <a:pathLst>
                  <a:path extrusionOk="0" h="119" w="119">
                    <a:moveTo>
                      <a:pt x="42" y="72"/>
                    </a:moveTo>
                    <a:lnTo>
                      <a:pt x="58" y="28"/>
                    </a:lnTo>
                    <a:lnTo>
                      <a:pt x="75" y="72"/>
                    </a:lnTo>
                    <a:lnTo>
                      <a:pt x="42" y="72"/>
                    </a:lnTo>
                    <a:close/>
                    <a:moveTo>
                      <a:pt x="46" y="0"/>
                    </a:moveTo>
                    <a:lnTo>
                      <a:pt x="0" y="119"/>
                    </a:lnTo>
                    <a:lnTo>
                      <a:pt x="25" y="119"/>
                    </a:lnTo>
                    <a:lnTo>
                      <a:pt x="35" y="92"/>
                    </a:lnTo>
                    <a:lnTo>
                      <a:pt x="82" y="92"/>
                    </a:lnTo>
                    <a:lnTo>
                      <a:pt x="93" y="119"/>
                    </a:lnTo>
                    <a:lnTo>
                      <a:pt x="119" y="119"/>
                    </a:lnTo>
                    <a:lnTo>
                      <a:pt x="71" y="0"/>
                    </a:lnTo>
                    <a:lnTo>
                      <a:pt x="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1"/>
              <p:cNvSpPr/>
              <p:nvPr/>
            </p:nvSpPr>
            <p:spPr>
              <a:xfrm>
                <a:off x="9958388" y="6284913"/>
                <a:ext cx="12700" cy="9525"/>
              </a:xfrm>
              <a:custGeom>
                <a:rect b="b" l="l" r="r" t="t"/>
                <a:pathLst>
                  <a:path extrusionOk="0" h="6" w="8">
                    <a:moveTo>
                      <a:pt x="0" y="6"/>
                    </a:moveTo>
                    <a:lnTo>
                      <a:pt x="3" y="6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1"/>
              <p:cNvSpPr/>
              <p:nvPr/>
            </p:nvSpPr>
            <p:spPr>
              <a:xfrm>
                <a:off x="10009188" y="6297613"/>
                <a:ext cx="38100" cy="46038"/>
              </a:xfrm>
              <a:custGeom>
                <a:rect b="b" l="l" r="r" t="t"/>
                <a:pathLst>
                  <a:path extrusionOk="0" h="119" w="100">
                    <a:moveTo>
                      <a:pt x="73" y="81"/>
                    </a:moveTo>
                    <a:cubicBezTo>
                      <a:pt x="71" y="87"/>
                      <a:pt x="69" y="90"/>
                      <a:pt x="66" y="93"/>
                    </a:cubicBezTo>
                    <a:cubicBezTo>
                      <a:pt x="64" y="95"/>
                      <a:pt x="61" y="97"/>
                      <a:pt x="57" y="98"/>
                    </a:cubicBezTo>
                    <a:cubicBezTo>
                      <a:pt x="54" y="98"/>
                      <a:pt x="49" y="99"/>
                      <a:pt x="42" y="99"/>
                    </a:cubicBezTo>
                    <a:lnTo>
                      <a:pt x="24" y="99"/>
                    </a:lnTo>
                    <a:lnTo>
                      <a:pt x="24" y="21"/>
                    </a:lnTo>
                    <a:lnTo>
                      <a:pt x="35" y="21"/>
                    </a:lnTo>
                    <a:cubicBezTo>
                      <a:pt x="45" y="21"/>
                      <a:pt x="51" y="21"/>
                      <a:pt x="55" y="22"/>
                    </a:cubicBezTo>
                    <a:cubicBezTo>
                      <a:pt x="59" y="23"/>
                      <a:pt x="63" y="24"/>
                      <a:pt x="66" y="27"/>
                    </a:cubicBezTo>
                    <a:cubicBezTo>
                      <a:pt x="69" y="30"/>
                      <a:pt x="71" y="34"/>
                      <a:pt x="73" y="39"/>
                    </a:cubicBezTo>
                    <a:cubicBezTo>
                      <a:pt x="74" y="44"/>
                      <a:pt x="75" y="51"/>
                      <a:pt x="75" y="60"/>
                    </a:cubicBezTo>
                    <a:cubicBezTo>
                      <a:pt x="75" y="69"/>
                      <a:pt x="74" y="76"/>
                      <a:pt x="73" y="81"/>
                    </a:cubicBezTo>
                    <a:close/>
                    <a:moveTo>
                      <a:pt x="85" y="14"/>
                    </a:moveTo>
                    <a:cubicBezTo>
                      <a:pt x="80" y="8"/>
                      <a:pt x="74" y="5"/>
                      <a:pt x="67" y="3"/>
                    </a:cubicBezTo>
                    <a:cubicBezTo>
                      <a:pt x="62" y="1"/>
                      <a:pt x="54" y="0"/>
                      <a:pt x="44" y="0"/>
                    </a:cubicBezTo>
                    <a:lnTo>
                      <a:pt x="0" y="0"/>
                    </a:lnTo>
                    <a:lnTo>
                      <a:pt x="0" y="119"/>
                    </a:lnTo>
                    <a:lnTo>
                      <a:pt x="45" y="119"/>
                    </a:lnTo>
                    <a:cubicBezTo>
                      <a:pt x="54" y="119"/>
                      <a:pt x="61" y="118"/>
                      <a:pt x="67" y="116"/>
                    </a:cubicBezTo>
                    <a:cubicBezTo>
                      <a:pt x="74" y="114"/>
                      <a:pt x="79" y="111"/>
                      <a:pt x="83" y="107"/>
                    </a:cubicBezTo>
                    <a:cubicBezTo>
                      <a:pt x="89" y="102"/>
                      <a:pt x="93" y="95"/>
                      <a:pt x="96" y="86"/>
                    </a:cubicBezTo>
                    <a:cubicBezTo>
                      <a:pt x="99" y="79"/>
                      <a:pt x="100" y="71"/>
                      <a:pt x="100" y="61"/>
                    </a:cubicBezTo>
                    <a:cubicBezTo>
                      <a:pt x="100" y="50"/>
                      <a:pt x="98" y="40"/>
                      <a:pt x="96" y="33"/>
                    </a:cubicBezTo>
                    <a:cubicBezTo>
                      <a:pt x="93" y="25"/>
                      <a:pt x="89" y="19"/>
                      <a:pt x="85" y="1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21"/>
              <p:cNvSpPr/>
              <p:nvPr/>
            </p:nvSpPr>
            <p:spPr>
              <a:xfrm>
                <a:off x="10056813" y="6297613"/>
                <a:ext cx="39688" cy="46038"/>
              </a:xfrm>
              <a:custGeom>
                <a:rect b="b" l="l" r="r" t="t"/>
                <a:pathLst>
                  <a:path extrusionOk="0" h="123" w="104">
                    <a:moveTo>
                      <a:pt x="71" y="96"/>
                    </a:moveTo>
                    <a:cubicBezTo>
                      <a:pt x="66" y="100"/>
                      <a:pt x="61" y="102"/>
                      <a:pt x="54" y="102"/>
                    </a:cubicBezTo>
                    <a:cubicBezTo>
                      <a:pt x="46" y="102"/>
                      <a:pt x="39" y="99"/>
                      <a:pt x="33" y="93"/>
                    </a:cubicBezTo>
                    <a:cubicBezTo>
                      <a:pt x="28" y="87"/>
                      <a:pt x="25" y="76"/>
                      <a:pt x="25" y="61"/>
                    </a:cubicBezTo>
                    <a:cubicBezTo>
                      <a:pt x="25" y="47"/>
                      <a:pt x="28" y="37"/>
                      <a:pt x="33" y="30"/>
                    </a:cubicBezTo>
                    <a:cubicBezTo>
                      <a:pt x="39" y="24"/>
                      <a:pt x="46" y="21"/>
                      <a:pt x="55" y="21"/>
                    </a:cubicBezTo>
                    <a:cubicBezTo>
                      <a:pt x="61" y="21"/>
                      <a:pt x="67" y="23"/>
                      <a:pt x="71" y="26"/>
                    </a:cubicBezTo>
                    <a:cubicBezTo>
                      <a:pt x="75" y="30"/>
                      <a:pt x="78" y="35"/>
                      <a:pt x="80" y="41"/>
                    </a:cubicBezTo>
                    <a:lnTo>
                      <a:pt x="103" y="35"/>
                    </a:lnTo>
                    <a:cubicBezTo>
                      <a:pt x="101" y="26"/>
                      <a:pt x="97" y="18"/>
                      <a:pt x="91" y="13"/>
                    </a:cubicBezTo>
                    <a:cubicBezTo>
                      <a:pt x="82" y="5"/>
                      <a:pt x="70" y="0"/>
                      <a:pt x="56" y="0"/>
                    </a:cubicBezTo>
                    <a:cubicBezTo>
                      <a:pt x="39" y="0"/>
                      <a:pt x="26" y="6"/>
                      <a:pt x="16" y="17"/>
                    </a:cubicBezTo>
                    <a:cubicBezTo>
                      <a:pt x="6" y="28"/>
                      <a:pt x="0" y="43"/>
                      <a:pt x="0" y="63"/>
                    </a:cubicBezTo>
                    <a:cubicBezTo>
                      <a:pt x="0" y="81"/>
                      <a:pt x="6" y="96"/>
                      <a:pt x="16" y="107"/>
                    </a:cubicBezTo>
                    <a:cubicBezTo>
                      <a:pt x="26" y="117"/>
                      <a:pt x="39" y="123"/>
                      <a:pt x="54" y="123"/>
                    </a:cubicBezTo>
                    <a:cubicBezTo>
                      <a:pt x="67" y="123"/>
                      <a:pt x="78" y="120"/>
                      <a:pt x="86" y="113"/>
                    </a:cubicBezTo>
                    <a:cubicBezTo>
                      <a:pt x="94" y="107"/>
                      <a:pt x="100" y="97"/>
                      <a:pt x="104" y="85"/>
                    </a:cubicBezTo>
                    <a:lnTo>
                      <a:pt x="81" y="77"/>
                    </a:lnTo>
                    <a:cubicBezTo>
                      <a:pt x="79" y="86"/>
                      <a:pt x="75" y="92"/>
                      <a:pt x="71" y="9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1"/>
              <p:cNvSpPr/>
              <p:nvPr/>
            </p:nvSpPr>
            <p:spPr>
              <a:xfrm>
                <a:off x="10096501" y="6335713"/>
                <a:ext cx="9600" cy="7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1"/>
              <p:cNvSpPr/>
              <p:nvPr/>
            </p:nvSpPr>
            <p:spPr>
              <a:xfrm>
                <a:off x="9818688" y="5842001"/>
                <a:ext cx="26988" cy="15875"/>
              </a:xfrm>
              <a:custGeom>
                <a:rect b="b" l="l" r="r" t="t"/>
                <a:pathLst>
                  <a:path extrusionOk="0" h="40" w="71">
                    <a:moveTo>
                      <a:pt x="34" y="39"/>
                    </a:moveTo>
                    <a:cubicBezTo>
                      <a:pt x="54" y="38"/>
                      <a:pt x="70" y="30"/>
                      <a:pt x="71" y="20"/>
                    </a:cubicBezTo>
                    <a:cubicBezTo>
                      <a:pt x="71" y="10"/>
                      <a:pt x="54" y="0"/>
                      <a:pt x="33" y="0"/>
                    </a:cubicBezTo>
                    <a:cubicBezTo>
                      <a:pt x="12" y="1"/>
                      <a:pt x="1" y="11"/>
                      <a:pt x="1" y="21"/>
                    </a:cubicBezTo>
                    <a:cubicBezTo>
                      <a:pt x="0" y="31"/>
                      <a:pt x="12" y="40"/>
                      <a:pt x="34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21"/>
              <p:cNvSpPr/>
              <p:nvPr/>
            </p:nvSpPr>
            <p:spPr>
              <a:xfrm>
                <a:off x="9734551" y="6089651"/>
                <a:ext cx="22225" cy="25400"/>
              </a:xfrm>
              <a:custGeom>
                <a:rect b="b" l="l" r="r" t="t"/>
                <a:pathLst>
                  <a:path extrusionOk="0" h="67" w="57">
                    <a:moveTo>
                      <a:pt x="47" y="25"/>
                    </a:moveTo>
                    <a:cubicBezTo>
                      <a:pt x="35" y="9"/>
                      <a:pt x="17" y="0"/>
                      <a:pt x="9" y="6"/>
                    </a:cubicBezTo>
                    <a:cubicBezTo>
                      <a:pt x="0" y="11"/>
                      <a:pt x="0" y="30"/>
                      <a:pt x="12" y="46"/>
                    </a:cubicBezTo>
                    <a:cubicBezTo>
                      <a:pt x="24" y="63"/>
                      <a:pt x="38" y="67"/>
                      <a:pt x="47" y="62"/>
                    </a:cubicBezTo>
                    <a:cubicBezTo>
                      <a:pt x="55" y="57"/>
                      <a:pt x="57" y="42"/>
                      <a:pt x="47" y="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1"/>
              <p:cNvSpPr/>
              <p:nvPr/>
            </p:nvSpPr>
            <p:spPr>
              <a:xfrm>
                <a:off x="9891713" y="5842001"/>
                <a:ext cx="26988" cy="15875"/>
              </a:xfrm>
              <a:custGeom>
                <a:rect b="b" l="l" r="r" t="t"/>
                <a:pathLst>
                  <a:path extrusionOk="0" h="40" w="71">
                    <a:moveTo>
                      <a:pt x="70" y="21"/>
                    </a:moveTo>
                    <a:cubicBezTo>
                      <a:pt x="70" y="11"/>
                      <a:pt x="59" y="1"/>
                      <a:pt x="39" y="0"/>
                    </a:cubicBezTo>
                    <a:cubicBezTo>
                      <a:pt x="17" y="0"/>
                      <a:pt x="0" y="10"/>
                      <a:pt x="0" y="20"/>
                    </a:cubicBezTo>
                    <a:cubicBezTo>
                      <a:pt x="1" y="30"/>
                      <a:pt x="17" y="38"/>
                      <a:pt x="38" y="39"/>
                    </a:cubicBezTo>
                    <a:cubicBezTo>
                      <a:pt x="59" y="40"/>
                      <a:pt x="71" y="31"/>
                      <a:pt x="70" y="2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21"/>
              <p:cNvSpPr/>
              <p:nvPr/>
            </p:nvSpPr>
            <p:spPr>
              <a:xfrm>
                <a:off x="9834563" y="6135688"/>
                <a:ext cx="28575" cy="17463"/>
              </a:xfrm>
              <a:custGeom>
                <a:rect b="b" l="l" r="r" t="t"/>
                <a:pathLst>
                  <a:path extrusionOk="0" h="46" w="73">
                    <a:moveTo>
                      <a:pt x="44" y="3"/>
                    </a:moveTo>
                    <a:cubicBezTo>
                      <a:pt x="22" y="0"/>
                      <a:pt x="4" y="5"/>
                      <a:pt x="2" y="15"/>
                    </a:cubicBezTo>
                    <a:cubicBezTo>
                      <a:pt x="0" y="24"/>
                      <a:pt x="14" y="38"/>
                      <a:pt x="34" y="42"/>
                    </a:cubicBezTo>
                    <a:cubicBezTo>
                      <a:pt x="55" y="46"/>
                      <a:pt x="69" y="39"/>
                      <a:pt x="71" y="28"/>
                    </a:cubicBezTo>
                    <a:cubicBezTo>
                      <a:pt x="73" y="19"/>
                      <a:pt x="64" y="8"/>
                      <a:pt x="44" y="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21"/>
              <p:cNvSpPr/>
              <p:nvPr/>
            </p:nvSpPr>
            <p:spPr>
              <a:xfrm>
                <a:off x="9991726" y="5976938"/>
                <a:ext cx="15875" cy="25400"/>
              </a:xfrm>
              <a:custGeom>
                <a:rect b="b" l="l" r="r" t="t"/>
                <a:pathLst>
                  <a:path extrusionOk="0" h="70" w="43">
                    <a:moveTo>
                      <a:pt x="42" y="40"/>
                    </a:moveTo>
                    <a:cubicBezTo>
                      <a:pt x="43" y="19"/>
                      <a:pt x="34" y="2"/>
                      <a:pt x="25" y="1"/>
                    </a:cubicBezTo>
                    <a:cubicBezTo>
                      <a:pt x="14" y="0"/>
                      <a:pt x="2" y="16"/>
                      <a:pt x="1" y="37"/>
                    </a:cubicBezTo>
                    <a:cubicBezTo>
                      <a:pt x="0" y="56"/>
                      <a:pt x="10" y="68"/>
                      <a:pt x="19" y="69"/>
                    </a:cubicBezTo>
                    <a:cubicBezTo>
                      <a:pt x="30" y="70"/>
                      <a:pt x="41" y="59"/>
                      <a:pt x="42" y="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21"/>
              <p:cNvSpPr/>
              <p:nvPr/>
            </p:nvSpPr>
            <p:spPr>
              <a:xfrm>
                <a:off x="9729788" y="5976938"/>
                <a:ext cx="15875" cy="25400"/>
              </a:xfrm>
              <a:custGeom>
                <a:rect b="b" l="l" r="r" t="t"/>
                <a:pathLst>
                  <a:path extrusionOk="0" h="70" w="42">
                    <a:moveTo>
                      <a:pt x="41" y="37"/>
                    </a:moveTo>
                    <a:cubicBezTo>
                      <a:pt x="40" y="16"/>
                      <a:pt x="28" y="0"/>
                      <a:pt x="17" y="1"/>
                    </a:cubicBezTo>
                    <a:cubicBezTo>
                      <a:pt x="7" y="2"/>
                      <a:pt x="0" y="19"/>
                      <a:pt x="1" y="40"/>
                    </a:cubicBezTo>
                    <a:cubicBezTo>
                      <a:pt x="2" y="59"/>
                      <a:pt x="13" y="70"/>
                      <a:pt x="22" y="69"/>
                    </a:cubicBezTo>
                    <a:cubicBezTo>
                      <a:pt x="33" y="68"/>
                      <a:pt x="42" y="56"/>
                      <a:pt x="41" y="37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1"/>
              <p:cNvSpPr/>
              <p:nvPr/>
            </p:nvSpPr>
            <p:spPr>
              <a:xfrm>
                <a:off x="9994901" y="5859463"/>
                <a:ext cx="15875" cy="26988"/>
              </a:xfrm>
              <a:custGeom>
                <a:rect b="b" l="l" r="r" t="t"/>
                <a:pathLst>
                  <a:path extrusionOk="0" h="69" w="43">
                    <a:moveTo>
                      <a:pt x="24" y="68"/>
                    </a:moveTo>
                    <a:cubicBezTo>
                      <a:pt x="33" y="67"/>
                      <a:pt x="43" y="56"/>
                      <a:pt x="42" y="36"/>
                    </a:cubicBezTo>
                    <a:cubicBezTo>
                      <a:pt x="41" y="15"/>
                      <a:pt x="29" y="0"/>
                      <a:pt x="18" y="1"/>
                    </a:cubicBezTo>
                    <a:cubicBezTo>
                      <a:pt x="9" y="2"/>
                      <a:pt x="0" y="18"/>
                      <a:pt x="1" y="39"/>
                    </a:cubicBezTo>
                    <a:cubicBezTo>
                      <a:pt x="2" y="59"/>
                      <a:pt x="13" y="69"/>
                      <a:pt x="24" y="6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1"/>
              <p:cNvSpPr/>
              <p:nvPr/>
            </p:nvSpPr>
            <p:spPr>
              <a:xfrm>
                <a:off x="9982201" y="6089651"/>
                <a:ext cx="22225" cy="25400"/>
              </a:xfrm>
              <a:custGeom>
                <a:rect b="b" l="l" r="r" t="t"/>
                <a:pathLst>
                  <a:path extrusionOk="0" h="67" w="58">
                    <a:moveTo>
                      <a:pt x="11" y="25"/>
                    </a:moveTo>
                    <a:cubicBezTo>
                      <a:pt x="0" y="42"/>
                      <a:pt x="2" y="57"/>
                      <a:pt x="11" y="62"/>
                    </a:cubicBezTo>
                    <a:cubicBezTo>
                      <a:pt x="20" y="67"/>
                      <a:pt x="34" y="63"/>
                      <a:pt x="46" y="46"/>
                    </a:cubicBezTo>
                    <a:cubicBezTo>
                      <a:pt x="58" y="30"/>
                      <a:pt x="58" y="11"/>
                      <a:pt x="49" y="6"/>
                    </a:cubicBezTo>
                    <a:cubicBezTo>
                      <a:pt x="41" y="0"/>
                      <a:pt x="23" y="9"/>
                      <a:pt x="11" y="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21"/>
              <p:cNvSpPr/>
              <p:nvPr/>
            </p:nvSpPr>
            <p:spPr>
              <a:xfrm>
                <a:off x="9728201" y="5859463"/>
                <a:ext cx="15875" cy="26988"/>
              </a:xfrm>
              <a:custGeom>
                <a:rect b="b" l="l" r="r" t="t"/>
                <a:pathLst>
                  <a:path extrusionOk="0" h="69" w="42">
                    <a:moveTo>
                      <a:pt x="19" y="68"/>
                    </a:moveTo>
                    <a:cubicBezTo>
                      <a:pt x="29" y="69"/>
                      <a:pt x="40" y="59"/>
                      <a:pt x="41" y="39"/>
                    </a:cubicBezTo>
                    <a:cubicBezTo>
                      <a:pt x="42" y="18"/>
                      <a:pt x="35" y="2"/>
                      <a:pt x="25" y="1"/>
                    </a:cubicBezTo>
                    <a:cubicBezTo>
                      <a:pt x="14" y="0"/>
                      <a:pt x="2" y="15"/>
                      <a:pt x="1" y="36"/>
                    </a:cubicBezTo>
                    <a:cubicBezTo>
                      <a:pt x="0" y="56"/>
                      <a:pt x="9" y="67"/>
                      <a:pt x="19" y="68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1"/>
              <p:cNvSpPr/>
              <p:nvPr/>
            </p:nvSpPr>
            <p:spPr>
              <a:xfrm>
                <a:off x="9947276" y="6008688"/>
                <a:ext cx="19050" cy="15875"/>
              </a:xfrm>
              <a:custGeom>
                <a:rect b="b" l="l" r="r" t="t"/>
                <a:pathLst>
                  <a:path extrusionOk="0" h="39" w="48">
                    <a:moveTo>
                      <a:pt x="36" y="1"/>
                    </a:moveTo>
                    <a:cubicBezTo>
                      <a:pt x="32" y="0"/>
                      <a:pt x="19" y="14"/>
                      <a:pt x="19" y="14"/>
                    </a:cubicBezTo>
                    <a:cubicBezTo>
                      <a:pt x="16" y="4"/>
                      <a:pt x="0" y="4"/>
                      <a:pt x="0" y="4"/>
                    </a:cubicBezTo>
                    <a:lnTo>
                      <a:pt x="0" y="8"/>
                    </a:lnTo>
                    <a:cubicBezTo>
                      <a:pt x="11" y="9"/>
                      <a:pt x="13" y="23"/>
                      <a:pt x="10" y="28"/>
                    </a:cubicBezTo>
                    <a:cubicBezTo>
                      <a:pt x="9" y="32"/>
                      <a:pt x="20" y="39"/>
                      <a:pt x="23" y="36"/>
                    </a:cubicBezTo>
                    <a:cubicBezTo>
                      <a:pt x="26" y="31"/>
                      <a:pt x="40" y="26"/>
                      <a:pt x="46" y="36"/>
                    </a:cubicBezTo>
                    <a:lnTo>
                      <a:pt x="48" y="34"/>
                    </a:lnTo>
                    <a:cubicBezTo>
                      <a:pt x="48" y="34"/>
                      <a:pt x="43" y="19"/>
                      <a:pt x="32" y="21"/>
                    </a:cubicBezTo>
                    <a:cubicBezTo>
                      <a:pt x="32" y="21"/>
                      <a:pt x="39" y="4"/>
                      <a:pt x="36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21"/>
              <p:cNvSpPr/>
              <p:nvPr/>
            </p:nvSpPr>
            <p:spPr>
              <a:xfrm>
                <a:off x="9771063" y="5888038"/>
                <a:ext cx="195263" cy="219076"/>
              </a:xfrm>
              <a:custGeom>
                <a:rect b="b" l="l" r="r" t="t"/>
                <a:pathLst>
                  <a:path extrusionOk="0" h="574" w="512">
                    <a:moveTo>
                      <a:pt x="475" y="399"/>
                    </a:moveTo>
                    <a:cubicBezTo>
                      <a:pt x="462" y="417"/>
                      <a:pt x="447" y="421"/>
                      <a:pt x="437" y="415"/>
                    </a:cubicBezTo>
                    <a:cubicBezTo>
                      <a:pt x="427" y="410"/>
                      <a:pt x="424" y="394"/>
                      <a:pt x="437" y="377"/>
                    </a:cubicBezTo>
                    <a:cubicBezTo>
                      <a:pt x="449" y="358"/>
                      <a:pt x="467" y="349"/>
                      <a:pt x="477" y="354"/>
                    </a:cubicBezTo>
                    <a:cubicBezTo>
                      <a:pt x="486" y="359"/>
                      <a:pt x="486" y="380"/>
                      <a:pt x="475" y="399"/>
                    </a:cubicBezTo>
                    <a:close/>
                    <a:moveTo>
                      <a:pt x="240" y="62"/>
                    </a:moveTo>
                    <a:cubicBezTo>
                      <a:pt x="234" y="62"/>
                      <a:pt x="230" y="57"/>
                      <a:pt x="230" y="52"/>
                    </a:cubicBezTo>
                    <a:cubicBezTo>
                      <a:pt x="230" y="46"/>
                      <a:pt x="234" y="42"/>
                      <a:pt x="240" y="42"/>
                    </a:cubicBezTo>
                    <a:cubicBezTo>
                      <a:pt x="246" y="42"/>
                      <a:pt x="250" y="46"/>
                      <a:pt x="250" y="52"/>
                    </a:cubicBezTo>
                    <a:cubicBezTo>
                      <a:pt x="250" y="57"/>
                      <a:pt x="246" y="62"/>
                      <a:pt x="240" y="62"/>
                    </a:cubicBezTo>
                    <a:close/>
                    <a:moveTo>
                      <a:pt x="37" y="399"/>
                    </a:moveTo>
                    <a:cubicBezTo>
                      <a:pt x="25" y="380"/>
                      <a:pt x="25" y="359"/>
                      <a:pt x="35" y="354"/>
                    </a:cubicBezTo>
                    <a:cubicBezTo>
                      <a:pt x="45" y="349"/>
                      <a:pt x="63" y="358"/>
                      <a:pt x="75" y="377"/>
                    </a:cubicBezTo>
                    <a:cubicBezTo>
                      <a:pt x="88" y="394"/>
                      <a:pt x="85" y="410"/>
                      <a:pt x="75" y="415"/>
                    </a:cubicBezTo>
                    <a:cubicBezTo>
                      <a:pt x="65" y="421"/>
                      <a:pt x="50" y="417"/>
                      <a:pt x="37" y="399"/>
                    </a:cubicBezTo>
                    <a:close/>
                    <a:moveTo>
                      <a:pt x="478" y="352"/>
                    </a:moveTo>
                    <a:cubicBezTo>
                      <a:pt x="454" y="337"/>
                      <a:pt x="425" y="340"/>
                      <a:pt x="413" y="359"/>
                    </a:cubicBezTo>
                    <a:cubicBezTo>
                      <a:pt x="402" y="377"/>
                      <a:pt x="410" y="402"/>
                      <a:pt x="433" y="417"/>
                    </a:cubicBezTo>
                    <a:cubicBezTo>
                      <a:pt x="417" y="418"/>
                      <a:pt x="396" y="396"/>
                      <a:pt x="396" y="396"/>
                    </a:cubicBezTo>
                    <a:cubicBezTo>
                      <a:pt x="387" y="413"/>
                      <a:pt x="403" y="423"/>
                      <a:pt x="416" y="427"/>
                    </a:cubicBezTo>
                    <a:cubicBezTo>
                      <a:pt x="414" y="428"/>
                      <a:pt x="413" y="430"/>
                      <a:pt x="411" y="431"/>
                    </a:cubicBezTo>
                    <a:cubicBezTo>
                      <a:pt x="399" y="428"/>
                      <a:pt x="395" y="434"/>
                      <a:pt x="395" y="434"/>
                    </a:cubicBezTo>
                    <a:cubicBezTo>
                      <a:pt x="392" y="433"/>
                      <a:pt x="365" y="404"/>
                      <a:pt x="345" y="383"/>
                    </a:cubicBezTo>
                    <a:lnTo>
                      <a:pt x="363" y="380"/>
                    </a:lnTo>
                    <a:cubicBezTo>
                      <a:pt x="350" y="350"/>
                      <a:pt x="315" y="343"/>
                      <a:pt x="292" y="325"/>
                    </a:cubicBezTo>
                    <a:cubicBezTo>
                      <a:pt x="274" y="312"/>
                      <a:pt x="294" y="306"/>
                      <a:pt x="299" y="310"/>
                    </a:cubicBezTo>
                    <a:cubicBezTo>
                      <a:pt x="343" y="348"/>
                      <a:pt x="383" y="322"/>
                      <a:pt x="383" y="322"/>
                    </a:cubicBezTo>
                    <a:cubicBezTo>
                      <a:pt x="351" y="311"/>
                      <a:pt x="336" y="276"/>
                      <a:pt x="336" y="276"/>
                    </a:cubicBezTo>
                    <a:cubicBezTo>
                      <a:pt x="401" y="313"/>
                      <a:pt x="451" y="271"/>
                      <a:pt x="451" y="271"/>
                    </a:cubicBezTo>
                    <a:cubicBezTo>
                      <a:pt x="408" y="278"/>
                      <a:pt x="374" y="237"/>
                      <a:pt x="374" y="237"/>
                    </a:cubicBezTo>
                    <a:cubicBezTo>
                      <a:pt x="441" y="253"/>
                      <a:pt x="487" y="208"/>
                      <a:pt x="487" y="208"/>
                    </a:cubicBezTo>
                    <a:cubicBezTo>
                      <a:pt x="462" y="210"/>
                      <a:pt x="401" y="184"/>
                      <a:pt x="401" y="184"/>
                    </a:cubicBezTo>
                    <a:cubicBezTo>
                      <a:pt x="499" y="181"/>
                      <a:pt x="508" y="112"/>
                      <a:pt x="509" y="112"/>
                    </a:cubicBezTo>
                    <a:cubicBezTo>
                      <a:pt x="482" y="129"/>
                      <a:pt x="410" y="121"/>
                      <a:pt x="410" y="121"/>
                    </a:cubicBezTo>
                    <a:cubicBezTo>
                      <a:pt x="512" y="85"/>
                      <a:pt x="505" y="0"/>
                      <a:pt x="505" y="0"/>
                    </a:cubicBezTo>
                    <a:cubicBezTo>
                      <a:pt x="483" y="33"/>
                      <a:pt x="384" y="64"/>
                      <a:pt x="384" y="64"/>
                    </a:cubicBezTo>
                    <a:cubicBezTo>
                      <a:pt x="357" y="72"/>
                      <a:pt x="335" y="96"/>
                      <a:pt x="335" y="124"/>
                    </a:cubicBezTo>
                    <a:cubicBezTo>
                      <a:pt x="334" y="136"/>
                      <a:pt x="323" y="145"/>
                      <a:pt x="312" y="145"/>
                    </a:cubicBezTo>
                    <a:cubicBezTo>
                      <a:pt x="285" y="145"/>
                      <a:pt x="286" y="107"/>
                      <a:pt x="286" y="89"/>
                    </a:cubicBezTo>
                    <a:cubicBezTo>
                      <a:pt x="286" y="62"/>
                      <a:pt x="285" y="31"/>
                      <a:pt x="265" y="31"/>
                    </a:cubicBezTo>
                    <a:lnTo>
                      <a:pt x="226" y="31"/>
                    </a:lnTo>
                    <a:cubicBezTo>
                      <a:pt x="219" y="31"/>
                      <a:pt x="207" y="30"/>
                      <a:pt x="202" y="36"/>
                    </a:cubicBezTo>
                    <a:cubicBezTo>
                      <a:pt x="192" y="47"/>
                      <a:pt x="194" y="78"/>
                      <a:pt x="198" y="72"/>
                    </a:cubicBezTo>
                    <a:cubicBezTo>
                      <a:pt x="198" y="72"/>
                      <a:pt x="214" y="68"/>
                      <a:pt x="223" y="72"/>
                    </a:cubicBezTo>
                    <a:cubicBezTo>
                      <a:pt x="236" y="76"/>
                      <a:pt x="226" y="115"/>
                      <a:pt x="226" y="123"/>
                    </a:cubicBezTo>
                    <a:cubicBezTo>
                      <a:pt x="226" y="134"/>
                      <a:pt x="216" y="145"/>
                      <a:pt x="203" y="145"/>
                    </a:cubicBezTo>
                    <a:cubicBezTo>
                      <a:pt x="191" y="145"/>
                      <a:pt x="180" y="136"/>
                      <a:pt x="179" y="124"/>
                    </a:cubicBezTo>
                    <a:cubicBezTo>
                      <a:pt x="179" y="96"/>
                      <a:pt x="157" y="72"/>
                      <a:pt x="132" y="64"/>
                    </a:cubicBezTo>
                    <a:cubicBezTo>
                      <a:pt x="132" y="64"/>
                      <a:pt x="30" y="33"/>
                      <a:pt x="9" y="0"/>
                    </a:cubicBezTo>
                    <a:cubicBezTo>
                      <a:pt x="9" y="0"/>
                      <a:pt x="1" y="86"/>
                      <a:pt x="105" y="123"/>
                    </a:cubicBezTo>
                    <a:cubicBezTo>
                      <a:pt x="105" y="123"/>
                      <a:pt x="31" y="129"/>
                      <a:pt x="4" y="112"/>
                    </a:cubicBezTo>
                    <a:cubicBezTo>
                      <a:pt x="6" y="112"/>
                      <a:pt x="18" y="184"/>
                      <a:pt x="116" y="187"/>
                    </a:cubicBezTo>
                    <a:cubicBezTo>
                      <a:pt x="116" y="187"/>
                      <a:pt x="52" y="209"/>
                      <a:pt x="28" y="206"/>
                    </a:cubicBezTo>
                    <a:cubicBezTo>
                      <a:pt x="28" y="206"/>
                      <a:pt x="74" y="259"/>
                      <a:pt x="143" y="244"/>
                    </a:cubicBezTo>
                    <a:cubicBezTo>
                      <a:pt x="143" y="244"/>
                      <a:pt x="106" y="278"/>
                      <a:pt x="63" y="271"/>
                    </a:cubicBezTo>
                    <a:cubicBezTo>
                      <a:pt x="63" y="271"/>
                      <a:pt x="111" y="314"/>
                      <a:pt x="177" y="278"/>
                    </a:cubicBezTo>
                    <a:cubicBezTo>
                      <a:pt x="177" y="278"/>
                      <a:pt x="163" y="311"/>
                      <a:pt x="132" y="322"/>
                    </a:cubicBezTo>
                    <a:cubicBezTo>
                      <a:pt x="132" y="322"/>
                      <a:pt x="171" y="348"/>
                      <a:pt x="217" y="310"/>
                    </a:cubicBezTo>
                    <a:cubicBezTo>
                      <a:pt x="222" y="304"/>
                      <a:pt x="241" y="311"/>
                      <a:pt x="222" y="325"/>
                    </a:cubicBezTo>
                    <a:cubicBezTo>
                      <a:pt x="198" y="344"/>
                      <a:pt x="163" y="349"/>
                      <a:pt x="148" y="380"/>
                    </a:cubicBezTo>
                    <a:lnTo>
                      <a:pt x="166" y="383"/>
                    </a:lnTo>
                    <a:cubicBezTo>
                      <a:pt x="146" y="404"/>
                      <a:pt x="118" y="433"/>
                      <a:pt x="115" y="434"/>
                    </a:cubicBezTo>
                    <a:cubicBezTo>
                      <a:pt x="115" y="434"/>
                      <a:pt x="111" y="428"/>
                      <a:pt x="100" y="431"/>
                    </a:cubicBezTo>
                    <a:cubicBezTo>
                      <a:pt x="98" y="430"/>
                      <a:pt x="97" y="428"/>
                      <a:pt x="95" y="427"/>
                    </a:cubicBezTo>
                    <a:cubicBezTo>
                      <a:pt x="108" y="423"/>
                      <a:pt x="125" y="413"/>
                      <a:pt x="116" y="396"/>
                    </a:cubicBezTo>
                    <a:cubicBezTo>
                      <a:pt x="116" y="396"/>
                      <a:pt x="95" y="418"/>
                      <a:pt x="79" y="417"/>
                    </a:cubicBezTo>
                    <a:cubicBezTo>
                      <a:pt x="101" y="402"/>
                      <a:pt x="110" y="377"/>
                      <a:pt x="98" y="359"/>
                    </a:cubicBezTo>
                    <a:cubicBezTo>
                      <a:pt x="87" y="340"/>
                      <a:pt x="58" y="337"/>
                      <a:pt x="34" y="352"/>
                    </a:cubicBezTo>
                    <a:cubicBezTo>
                      <a:pt x="10" y="366"/>
                      <a:pt x="0" y="393"/>
                      <a:pt x="12" y="412"/>
                    </a:cubicBezTo>
                    <a:cubicBezTo>
                      <a:pt x="24" y="430"/>
                      <a:pt x="50" y="434"/>
                      <a:pt x="74" y="420"/>
                    </a:cubicBezTo>
                    <a:cubicBezTo>
                      <a:pt x="64" y="435"/>
                      <a:pt x="45" y="439"/>
                      <a:pt x="37" y="442"/>
                    </a:cubicBezTo>
                    <a:cubicBezTo>
                      <a:pt x="37" y="442"/>
                      <a:pt x="50" y="468"/>
                      <a:pt x="80" y="434"/>
                    </a:cubicBezTo>
                    <a:cubicBezTo>
                      <a:pt x="82" y="435"/>
                      <a:pt x="83" y="436"/>
                      <a:pt x="85" y="438"/>
                    </a:cubicBezTo>
                    <a:cubicBezTo>
                      <a:pt x="77" y="444"/>
                      <a:pt x="73" y="454"/>
                      <a:pt x="80" y="459"/>
                    </a:cubicBezTo>
                    <a:cubicBezTo>
                      <a:pt x="80" y="459"/>
                      <a:pt x="77" y="475"/>
                      <a:pt x="96" y="474"/>
                    </a:cubicBezTo>
                    <a:cubicBezTo>
                      <a:pt x="96" y="474"/>
                      <a:pt x="103" y="485"/>
                      <a:pt x="116" y="479"/>
                    </a:cubicBezTo>
                    <a:cubicBezTo>
                      <a:pt x="125" y="502"/>
                      <a:pt x="122" y="523"/>
                      <a:pt x="124" y="536"/>
                    </a:cubicBezTo>
                    <a:lnTo>
                      <a:pt x="149" y="537"/>
                    </a:lnTo>
                    <a:cubicBezTo>
                      <a:pt x="147" y="526"/>
                      <a:pt x="146" y="491"/>
                      <a:pt x="126" y="460"/>
                    </a:cubicBezTo>
                    <a:cubicBezTo>
                      <a:pt x="130" y="456"/>
                      <a:pt x="132" y="452"/>
                      <a:pt x="128" y="447"/>
                    </a:cubicBezTo>
                    <a:cubicBezTo>
                      <a:pt x="128" y="446"/>
                      <a:pt x="163" y="424"/>
                      <a:pt x="190" y="408"/>
                    </a:cubicBezTo>
                    <a:lnTo>
                      <a:pt x="193" y="424"/>
                    </a:lnTo>
                    <a:cubicBezTo>
                      <a:pt x="202" y="412"/>
                      <a:pt x="215" y="404"/>
                      <a:pt x="231" y="400"/>
                    </a:cubicBezTo>
                    <a:cubicBezTo>
                      <a:pt x="214" y="422"/>
                      <a:pt x="204" y="447"/>
                      <a:pt x="210" y="483"/>
                    </a:cubicBezTo>
                    <a:cubicBezTo>
                      <a:pt x="210" y="483"/>
                      <a:pt x="215" y="469"/>
                      <a:pt x="236" y="467"/>
                    </a:cubicBezTo>
                    <a:cubicBezTo>
                      <a:pt x="236" y="467"/>
                      <a:pt x="206" y="503"/>
                      <a:pt x="254" y="574"/>
                    </a:cubicBezTo>
                    <a:cubicBezTo>
                      <a:pt x="303" y="503"/>
                      <a:pt x="275" y="467"/>
                      <a:pt x="275" y="467"/>
                    </a:cubicBezTo>
                    <a:cubicBezTo>
                      <a:pt x="296" y="469"/>
                      <a:pt x="302" y="483"/>
                      <a:pt x="302" y="483"/>
                    </a:cubicBezTo>
                    <a:cubicBezTo>
                      <a:pt x="307" y="447"/>
                      <a:pt x="297" y="421"/>
                      <a:pt x="280" y="399"/>
                    </a:cubicBezTo>
                    <a:cubicBezTo>
                      <a:pt x="296" y="403"/>
                      <a:pt x="308" y="412"/>
                      <a:pt x="318" y="424"/>
                    </a:cubicBezTo>
                    <a:lnTo>
                      <a:pt x="321" y="407"/>
                    </a:lnTo>
                    <a:cubicBezTo>
                      <a:pt x="347" y="423"/>
                      <a:pt x="383" y="446"/>
                      <a:pt x="383" y="447"/>
                    </a:cubicBezTo>
                    <a:cubicBezTo>
                      <a:pt x="379" y="452"/>
                      <a:pt x="381" y="456"/>
                      <a:pt x="385" y="460"/>
                    </a:cubicBezTo>
                    <a:cubicBezTo>
                      <a:pt x="366" y="491"/>
                      <a:pt x="365" y="526"/>
                      <a:pt x="363" y="537"/>
                    </a:cubicBezTo>
                    <a:lnTo>
                      <a:pt x="387" y="536"/>
                    </a:lnTo>
                    <a:cubicBezTo>
                      <a:pt x="390" y="523"/>
                      <a:pt x="387" y="502"/>
                      <a:pt x="395" y="479"/>
                    </a:cubicBezTo>
                    <a:cubicBezTo>
                      <a:pt x="408" y="484"/>
                      <a:pt x="415" y="474"/>
                      <a:pt x="415" y="474"/>
                    </a:cubicBezTo>
                    <a:cubicBezTo>
                      <a:pt x="434" y="475"/>
                      <a:pt x="431" y="459"/>
                      <a:pt x="431" y="459"/>
                    </a:cubicBezTo>
                    <a:cubicBezTo>
                      <a:pt x="437" y="454"/>
                      <a:pt x="434" y="445"/>
                      <a:pt x="427" y="438"/>
                    </a:cubicBezTo>
                    <a:cubicBezTo>
                      <a:pt x="428" y="437"/>
                      <a:pt x="430" y="435"/>
                      <a:pt x="432" y="434"/>
                    </a:cubicBezTo>
                    <a:cubicBezTo>
                      <a:pt x="461" y="468"/>
                      <a:pt x="475" y="442"/>
                      <a:pt x="475" y="442"/>
                    </a:cubicBezTo>
                    <a:cubicBezTo>
                      <a:pt x="467" y="439"/>
                      <a:pt x="448" y="435"/>
                      <a:pt x="438" y="420"/>
                    </a:cubicBezTo>
                    <a:cubicBezTo>
                      <a:pt x="462" y="434"/>
                      <a:pt x="488" y="430"/>
                      <a:pt x="499" y="412"/>
                    </a:cubicBezTo>
                    <a:cubicBezTo>
                      <a:pt x="511" y="393"/>
                      <a:pt x="502" y="366"/>
                      <a:pt x="478" y="35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21"/>
              <p:cNvSpPr/>
              <p:nvPr/>
            </p:nvSpPr>
            <p:spPr>
              <a:xfrm>
                <a:off x="9769476" y="6008688"/>
                <a:ext cx="19050" cy="15875"/>
              </a:xfrm>
              <a:custGeom>
                <a:rect b="b" l="l" r="r" t="t"/>
                <a:pathLst>
                  <a:path extrusionOk="0" h="39" w="49">
                    <a:moveTo>
                      <a:pt x="26" y="36"/>
                    </a:moveTo>
                    <a:cubicBezTo>
                      <a:pt x="28" y="39"/>
                      <a:pt x="40" y="32"/>
                      <a:pt x="39" y="28"/>
                    </a:cubicBezTo>
                    <a:cubicBezTo>
                      <a:pt x="36" y="23"/>
                      <a:pt x="38" y="9"/>
                      <a:pt x="49" y="8"/>
                    </a:cubicBezTo>
                    <a:lnTo>
                      <a:pt x="49" y="4"/>
                    </a:lnTo>
                    <a:cubicBezTo>
                      <a:pt x="49" y="4"/>
                      <a:pt x="33" y="4"/>
                      <a:pt x="29" y="14"/>
                    </a:cubicBezTo>
                    <a:cubicBezTo>
                      <a:pt x="29" y="14"/>
                      <a:pt x="16" y="0"/>
                      <a:pt x="13" y="1"/>
                    </a:cubicBezTo>
                    <a:cubicBezTo>
                      <a:pt x="10" y="4"/>
                      <a:pt x="16" y="21"/>
                      <a:pt x="16" y="21"/>
                    </a:cubicBezTo>
                    <a:cubicBezTo>
                      <a:pt x="6" y="19"/>
                      <a:pt x="0" y="34"/>
                      <a:pt x="0" y="34"/>
                    </a:cubicBezTo>
                    <a:lnTo>
                      <a:pt x="2" y="36"/>
                    </a:lnTo>
                    <a:cubicBezTo>
                      <a:pt x="9" y="26"/>
                      <a:pt x="23" y="31"/>
                      <a:pt x="26" y="3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1"/>
              <p:cNvSpPr/>
              <p:nvPr/>
            </p:nvSpPr>
            <p:spPr>
              <a:xfrm>
                <a:off x="9893301" y="6059488"/>
                <a:ext cx="17463" cy="19050"/>
              </a:xfrm>
              <a:custGeom>
                <a:rect b="b" l="l" r="r" t="t"/>
                <a:pathLst>
                  <a:path extrusionOk="0" h="51" w="46">
                    <a:moveTo>
                      <a:pt x="33" y="15"/>
                    </a:moveTo>
                    <a:cubicBezTo>
                      <a:pt x="23" y="6"/>
                      <a:pt x="12" y="0"/>
                      <a:pt x="1" y="0"/>
                    </a:cubicBezTo>
                    <a:cubicBezTo>
                      <a:pt x="0" y="13"/>
                      <a:pt x="3" y="25"/>
                      <a:pt x="13" y="36"/>
                    </a:cubicBezTo>
                    <a:cubicBezTo>
                      <a:pt x="21" y="46"/>
                      <a:pt x="33" y="51"/>
                      <a:pt x="45" y="51"/>
                    </a:cubicBezTo>
                    <a:cubicBezTo>
                      <a:pt x="46" y="39"/>
                      <a:pt x="42" y="25"/>
                      <a:pt x="33" y="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21"/>
              <p:cNvSpPr/>
              <p:nvPr/>
            </p:nvSpPr>
            <p:spPr>
              <a:xfrm>
                <a:off x="9825038" y="6059488"/>
                <a:ext cx="17463" cy="19050"/>
              </a:xfrm>
              <a:custGeom>
                <a:rect b="b" l="l" r="r" t="t"/>
                <a:pathLst>
                  <a:path extrusionOk="0" h="51" w="46">
                    <a:moveTo>
                      <a:pt x="1" y="51"/>
                    </a:moveTo>
                    <a:cubicBezTo>
                      <a:pt x="13" y="51"/>
                      <a:pt x="24" y="46"/>
                      <a:pt x="33" y="36"/>
                    </a:cubicBezTo>
                    <a:cubicBezTo>
                      <a:pt x="43" y="25"/>
                      <a:pt x="46" y="13"/>
                      <a:pt x="45" y="0"/>
                    </a:cubicBezTo>
                    <a:cubicBezTo>
                      <a:pt x="34" y="0"/>
                      <a:pt x="22" y="6"/>
                      <a:pt x="13" y="15"/>
                    </a:cubicBezTo>
                    <a:cubicBezTo>
                      <a:pt x="4" y="25"/>
                      <a:pt x="0" y="39"/>
                      <a:pt x="1" y="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21"/>
              <p:cNvSpPr/>
              <p:nvPr/>
            </p:nvSpPr>
            <p:spPr>
              <a:xfrm>
                <a:off x="9850438" y="5876926"/>
                <a:ext cx="34925" cy="19050"/>
              </a:xfrm>
              <a:custGeom>
                <a:rect b="b" l="l" r="r" t="t"/>
                <a:pathLst>
                  <a:path extrusionOk="0" h="12" w="22">
                    <a:moveTo>
                      <a:pt x="17" y="12"/>
                    </a:moveTo>
                    <a:lnTo>
                      <a:pt x="22" y="4"/>
                    </a:lnTo>
                    <a:lnTo>
                      <a:pt x="14" y="7"/>
                    </a:lnTo>
                    <a:lnTo>
                      <a:pt x="11" y="0"/>
                    </a:lnTo>
                    <a:lnTo>
                      <a:pt x="8" y="7"/>
                    </a:lnTo>
                    <a:lnTo>
                      <a:pt x="0" y="4"/>
                    </a:lnTo>
                    <a:lnTo>
                      <a:pt x="5" y="12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21"/>
              <p:cNvSpPr/>
              <p:nvPr/>
            </p:nvSpPr>
            <p:spPr>
              <a:xfrm>
                <a:off x="9705976" y="5807076"/>
                <a:ext cx="323850" cy="376238"/>
              </a:xfrm>
              <a:custGeom>
                <a:rect b="b" l="l" r="r" t="t"/>
                <a:pathLst>
                  <a:path extrusionOk="0" h="989" w="847">
                    <a:moveTo>
                      <a:pt x="819" y="573"/>
                    </a:moveTo>
                    <a:cubicBezTo>
                      <a:pt x="811" y="581"/>
                      <a:pt x="799" y="585"/>
                      <a:pt x="788" y="585"/>
                    </a:cubicBezTo>
                    <a:cubicBezTo>
                      <a:pt x="793" y="608"/>
                      <a:pt x="790" y="634"/>
                      <a:pt x="783" y="647"/>
                    </a:cubicBezTo>
                    <a:lnTo>
                      <a:pt x="766" y="633"/>
                    </a:lnTo>
                    <a:cubicBezTo>
                      <a:pt x="792" y="582"/>
                      <a:pt x="756" y="563"/>
                      <a:pt x="758" y="531"/>
                    </a:cubicBezTo>
                    <a:cubicBezTo>
                      <a:pt x="721" y="539"/>
                      <a:pt x="725" y="515"/>
                      <a:pt x="725" y="515"/>
                    </a:cubicBezTo>
                    <a:cubicBezTo>
                      <a:pt x="733" y="517"/>
                      <a:pt x="749" y="523"/>
                      <a:pt x="764" y="517"/>
                    </a:cubicBezTo>
                    <a:cubicBezTo>
                      <a:pt x="740" y="515"/>
                      <a:pt x="722" y="497"/>
                      <a:pt x="723" y="478"/>
                    </a:cubicBezTo>
                    <a:cubicBezTo>
                      <a:pt x="725" y="459"/>
                      <a:pt x="748" y="444"/>
                      <a:pt x="774" y="445"/>
                    </a:cubicBezTo>
                    <a:cubicBezTo>
                      <a:pt x="800" y="447"/>
                      <a:pt x="819" y="465"/>
                      <a:pt x="818" y="485"/>
                    </a:cubicBezTo>
                    <a:cubicBezTo>
                      <a:pt x="816" y="504"/>
                      <a:pt x="795" y="518"/>
                      <a:pt x="770" y="517"/>
                    </a:cubicBezTo>
                    <a:cubicBezTo>
                      <a:pt x="782" y="527"/>
                      <a:pt x="810" y="522"/>
                      <a:pt x="810" y="522"/>
                    </a:cubicBezTo>
                    <a:cubicBezTo>
                      <a:pt x="807" y="542"/>
                      <a:pt x="783" y="536"/>
                      <a:pt x="772" y="532"/>
                    </a:cubicBezTo>
                    <a:cubicBezTo>
                      <a:pt x="771" y="539"/>
                      <a:pt x="773" y="546"/>
                      <a:pt x="781" y="565"/>
                    </a:cubicBezTo>
                    <a:cubicBezTo>
                      <a:pt x="783" y="568"/>
                      <a:pt x="784" y="571"/>
                      <a:pt x="786" y="575"/>
                    </a:cubicBezTo>
                    <a:cubicBezTo>
                      <a:pt x="787" y="568"/>
                      <a:pt x="791" y="561"/>
                      <a:pt x="796" y="556"/>
                    </a:cubicBezTo>
                    <a:cubicBezTo>
                      <a:pt x="805" y="548"/>
                      <a:pt x="817" y="544"/>
                      <a:pt x="830" y="545"/>
                    </a:cubicBezTo>
                    <a:cubicBezTo>
                      <a:pt x="831" y="554"/>
                      <a:pt x="828" y="565"/>
                      <a:pt x="819" y="573"/>
                    </a:cubicBezTo>
                    <a:close/>
                    <a:moveTo>
                      <a:pt x="803" y="745"/>
                    </a:moveTo>
                    <a:cubicBezTo>
                      <a:pt x="797" y="735"/>
                      <a:pt x="784" y="739"/>
                      <a:pt x="781" y="745"/>
                    </a:cubicBezTo>
                    <a:cubicBezTo>
                      <a:pt x="780" y="747"/>
                      <a:pt x="768" y="739"/>
                      <a:pt x="769" y="737"/>
                    </a:cubicBezTo>
                    <a:cubicBezTo>
                      <a:pt x="772" y="732"/>
                      <a:pt x="771" y="720"/>
                      <a:pt x="760" y="718"/>
                    </a:cubicBezTo>
                    <a:lnTo>
                      <a:pt x="761" y="714"/>
                    </a:lnTo>
                    <a:cubicBezTo>
                      <a:pt x="761" y="714"/>
                      <a:pt x="775" y="714"/>
                      <a:pt x="779" y="724"/>
                    </a:cubicBezTo>
                    <a:cubicBezTo>
                      <a:pt x="779" y="724"/>
                      <a:pt x="791" y="711"/>
                      <a:pt x="794" y="713"/>
                    </a:cubicBezTo>
                    <a:cubicBezTo>
                      <a:pt x="796" y="715"/>
                      <a:pt x="789" y="731"/>
                      <a:pt x="789" y="731"/>
                    </a:cubicBezTo>
                    <a:cubicBezTo>
                      <a:pt x="800" y="729"/>
                      <a:pt x="806" y="742"/>
                      <a:pt x="806" y="742"/>
                    </a:cubicBezTo>
                    <a:lnTo>
                      <a:pt x="803" y="745"/>
                    </a:lnTo>
                    <a:close/>
                    <a:moveTo>
                      <a:pt x="792" y="801"/>
                    </a:moveTo>
                    <a:cubicBezTo>
                      <a:pt x="780" y="817"/>
                      <a:pt x="756" y="820"/>
                      <a:pt x="735" y="808"/>
                    </a:cubicBezTo>
                    <a:cubicBezTo>
                      <a:pt x="743" y="821"/>
                      <a:pt x="760" y="826"/>
                      <a:pt x="768" y="829"/>
                    </a:cubicBezTo>
                    <a:cubicBezTo>
                      <a:pt x="768" y="829"/>
                      <a:pt x="756" y="850"/>
                      <a:pt x="731" y="823"/>
                    </a:cubicBezTo>
                    <a:cubicBezTo>
                      <a:pt x="720" y="839"/>
                      <a:pt x="701" y="844"/>
                      <a:pt x="686" y="856"/>
                    </a:cubicBezTo>
                    <a:cubicBezTo>
                      <a:pt x="690" y="855"/>
                      <a:pt x="695" y="854"/>
                      <a:pt x="700" y="855"/>
                    </a:cubicBezTo>
                    <a:cubicBezTo>
                      <a:pt x="713" y="855"/>
                      <a:pt x="724" y="861"/>
                      <a:pt x="732" y="869"/>
                    </a:cubicBezTo>
                    <a:cubicBezTo>
                      <a:pt x="725" y="877"/>
                      <a:pt x="714" y="882"/>
                      <a:pt x="701" y="881"/>
                    </a:cubicBezTo>
                    <a:cubicBezTo>
                      <a:pt x="690" y="880"/>
                      <a:pt x="681" y="876"/>
                      <a:pt x="673" y="869"/>
                    </a:cubicBezTo>
                    <a:cubicBezTo>
                      <a:pt x="667" y="877"/>
                      <a:pt x="663" y="886"/>
                      <a:pt x="660" y="899"/>
                    </a:cubicBezTo>
                    <a:lnTo>
                      <a:pt x="638" y="900"/>
                    </a:lnTo>
                    <a:cubicBezTo>
                      <a:pt x="642" y="882"/>
                      <a:pt x="663" y="850"/>
                      <a:pt x="691" y="836"/>
                    </a:cubicBezTo>
                    <a:cubicBezTo>
                      <a:pt x="710" y="827"/>
                      <a:pt x="716" y="822"/>
                      <a:pt x="719" y="816"/>
                    </a:cubicBezTo>
                    <a:cubicBezTo>
                      <a:pt x="708" y="812"/>
                      <a:pt x="685" y="803"/>
                      <a:pt x="695" y="786"/>
                    </a:cubicBezTo>
                    <a:cubicBezTo>
                      <a:pt x="695" y="786"/>
                      <a:pt x="714" y="805"/>
                      <a:pt x="729" y="804"/>
                    </a:cubicBezTo>
                    <a:cubicBezTo>
                      <a:pt x="709" y="790"/>
                      <a:pt x="702" y="767"/>
                      <a:pt x="713" y="751"/>
                    </a:cubicBezTo>
                    <a:cubicBezTo>
                      <a:pt x="724" y="734"/>
                      <a:pt x="751" y="732"/>
                      <a:pt x="772" y="746"/>
                    </a:cubicBezTo>
                    <a:cubicBezTo>
                      <a:pt x="794" y="759"/>
                      <a:pt x="803" y="784"/>
                      <a:pt x="792" y="801"/>
                    </a:cubicBezTo>
                    <a:moveTo>
                      <a:pt x="423" y="832"/>
                    </a:moveTo>
                    <a:cubicBezTo>
                      <a:pt x="369" y="798"/>
                      <a:pt x="318" y="791"/>
                      <a:pt x="255" y="791"/>
                    </a:cubicBezTo>
                    <a:cubicBezTo>
                      <a:pt x="191" y="791"/>
                      <a:pt x="145" y="742"/>
                      <a:pt x="145" y="681"/>
                    </a:cubicBezTo>
                    <a:lnTo>
                      <a:pt x="144" y="171"/>
                    </a:lnTo>
                    <a:cubicBezTo>
                      <a:pt x="212" y="207"/>
                      <a:pt x="361" y="183"/>
                      <a:pt x="427" y="149"/>
                    </a:cubicBezTo>
                    <a:cubicBezTo>
                      <a:pt x="492" y="183"/>
                      <a:pt x="640" y="207"/>
                      <a:pt x="709" y="171"/>
                    </a:cubicBezTo>
                    <a:lnTo>
                      <a:pt x="708" y="681"/>
                    </a:lnTo>
                    <a:cubicBezTo>
                      <a:pt x="708" y="742"/>
                      <a:pt x="654" y="791"/>
                      <a:pt x="590" y="791"/>
                    </a:cubicBezTo>
                    <a:cubicBezTo>
                      <a:pt x="528" y="791"/>
                      <a:pt x="477" y="798"/>
                      <a:pt x="423" y="832"/>
                    </a:cubicBezTo>
                    <a:close/>
                    <a:moveTo>
                      <a:pt x="529" y="913"/>
                    </a:moveTo>
                    <a:cubicBezTo>
                      <a:pt x="517" y="906"/>
                      <a:pt x="507" y="902"/>
                      <a:pt x="497" y="900"/>
                    </a:cubicBezTo>
                    <a:cubicBezTo>
                      <a:pt x="497" y="910"/>
                      <a:pt x="493" y="920"/>
                      <a:pt x="485" y="928"/>
                    </a:cubicBezTo>
                    <a:cubicBezTo>
                      <a:pt x="477" y="937"/>
                      <a:pt x="466" y="941"/>
                      <a:pt x="455" y="941"/>
                    </a:cubicBezTo>
                    <a:cubicBezTo>
                      <a:pt x="455" y="930"/>
                      <a:pt x="460" y="917"/>
                      <a:pt x="467" y="908"/>
                    </a:cubicBezTo>
                    <a:cubicBezTo>
                      <a:pt x="471" y="904"/>
                      <a:pt x="474" y="902"/>
                      <a:pt x="478" y="900"/>
                    </a:cubicBezTo>
                    <a:cubicBezTo>
                      <a:pt x="459" y="902"/>
                      <a:pt x="442" y="911"/>
                      <a:pt x="423" y="907"/>
                    </a:cubicBezTo>
                    <a:cubicBezTo>
                      <a:pt x="425" y="943"/>
                      <a:pt x="400" y="936"/>
                      <a:pt x="400" y="936"/>
                    </a:cubicBezTo>
                    <a:cubicBezTo>
                      <a:pt x="403" y="928"/>
                      <a:pt x="412" y="914"/>
                      <a:pt x="408" y="899"/>
                    </a:cubicBezTo>
                    <a:cubicBezTo>
                      <a:pt x="403" y="921"/>
                      <a:pt x="383" y="937"/>
                      <a:pt x="364" y="933"/>
                    </a:cubicBezTo>
                    <a:cubicBezTo>
                      <a:pt x="343" y="928"/>
                      <a:pt x="331" y="905"/>
                      <a:pt x="336" y="881"/>
                    </a:cubicBezTo>
                    <a:cubicBezTo>
                      <a:pt x="341" y="856"/>
                      <a:pt x="362" y="839"/>
                      <a:pt x="382" y="843"/>
                    </a:cubicBezTo>
                    <a:cubicBezTo>
                      <a:pt x="401" y="848"/>
                      <a:pt x="413" y="869"/>
                      <a:pt x="410" y="892"/>
                    </a:cubicBezTo>
                    <a:cubicBezTo>
                      <a:pt x="421" y="883"/>
                      <a:pt x="420" y="857"/>
                      <a:pt x="420" y="857"/>
                    </a:cubicBezTo>
                    <a:cubicBezTo>
                      <a:pt x="440" y="862"/>
                      <a:pt x="431" y="883"/>
                      <a:pt x="425" y="894"/>
                    </a:cubicBezTo>
                    <a:cubicBezTo>
                      <a:pt x="433" y="896"/>
                      <a:pt x="440" y="895"/>
                      <a:pt x="460" y="890"/>
                    </a:cubicBezTo>
                    <a:cubicBezTo>
                      <a:pt x="490" y="881"/>
                      <a:pt x="530" y="888"/>
                      <a:pt x="546" y="898"/>
                    </a:cubicBezTo>
                    <a:lnTo>
                      <a:pt x="529" y="913"/>
                    </a:lnTo>
                    <a:close/>
                    <a:moveTo>
                      <a:pt x="329" y="885"/>
                    </a:moveTo>
                    <a:cubicBezTo>
                      <a:pt x="323" y="884"/>
                      <a:pt x="311" y="890"/>
                      <a:pt x="313" y="900"/>
                    </a:cubicBezTo>
                    <a:lnTo>
                      <a:pt x="310" y="900"/>
                    </a:lnTo>
                    <a:cubicBezTo>
                      <a:pt x="310" y="900"/>
                      <a:pt x="304" y="888"/>
                      <a:pt x="313" y="882"/>
                    </a:cubicBezTo>
                    <a:cubicBezTo>
                      <a:pt x="313" y="882"/>
                      <a:pt x="296" y="874"/>
                      <a:pt x="297" y="871"/>
                    </a:cubicBezTo>
                    <a:cubicBezTo>
                      <a:pt x="298" y="869"/>
                      <a:pt x="315" y="869"/>
                      <a:pt x="315" y="869"/>
                    </a:cubicBezTo>
                    <a:cubicBezTo>
                      <a:pt x="310" y="860"/>
                      <a:pt x="321" y="851"/>
                      <a:pt x="321" y="851"/>
                    </a:cubicBezTo>
                    <a:lnTo>
                      <a:pt x="324" y="853"/>
                    </a:lnTo>
                    <a:cubicBezTo>
                      <a:pt x="317" y="861"/>
                      <a:pt x="326" y="871"/>
                      <a:pt x="331" y="872"/>
                    </a:cubicBezTo>
                    <a:cubicBezTo>
                      <a:pt x="335" y="874"/>
                      <a:pt x="331" y="886"/>
                      <a:pt x="329" y="885"/>
                    </a:cubicBezTo>
                    <a:close/>
                    <a:moveTo>
                      <a:pt x="193" y="899"/>
                    </a:moveTo>
                    <a:cubicBezTo>
                      <a:pt x="190" y="886"/>
                      <a:pt x="186" y="877"/>
                      <a:pt x="180" y="869"/>
                    </a:cubicBezTo>
                    <a:cubicBezTo>
                      <a:pt x="172" y="876"/>
                      <a:pt x="162" y="880"/>
                      <a:pt x="152" y="881"/>
                    </a:cubicBezTo>
                    <a:cubicBezTo>
                      <a:pt x="139" y="882"/>
                      <a:pt x="127" y="877"/>
                      <a:pt x="121" y="869"/>
                    </a:cubicBezTo>
                    <a:cubicBezTo>
                      <a:pt x="128" y="861"/>
                      <a:pt x="140" y="855"/>
                      <a:pt x="153" y="855"/>
                    </a:cubicBezTo>
                    <a:cubicBezTo>
                      <a:pt x="158" y="854"/>
                      <a:pt x="163" y="855"/>
                      <a:pt x="167" y="856"/>
                    </a:cubicBezTo>
                    <a:cubicBezTo>
                      <a:pt x="152" y="844"/>
                      <a:pt x="133" y="839"/>
                      <a:pt x="122" y="823"/>
                    </a:cubicBezTo>
                    <a:cubicBezTo>
                      <a:pt x="97" y="850"/>
                      <a:pt x="85" y="829"/>
                      <a:pt x="85" y="829"/>
                    </a:cubicBezTo>
                    <a:cubicBezTo>
                      <a:pt x="93" y="826"/>
                      <a:pt x="111" y="821"/>
                      <a:pt x="119" y="807"/>
                    </a:cubicBezTo>
                    <a:cubicBezTo>
                      <a:pt x="98" y="820"/>
                      <a:pt x="73" y="817"/>
                      <a:pt x="61" y="801"/>
                    </a:cubicBezTo>
                    <a:cubicBezTo>
                      <a:pt x="51" y="784"/>
                      <a:pt x="59" y="759"/>
                      <a:pt x="81" y="746"/>
                    </a:cubicBezTo>
                    <a:cubicBezTo>
                      <a:pt x="102" y="732"/>
                      <a:pt x="129" y="734"/>
                      <a:pt x="140" y="751"/>
                    </a:cubicBezTo>
                    <a:cubicBezTo>
                      <a:pt x="151" y="767"/>
                      <a:pt x="144" y="790"/>
                      <a:pt x="123" y="804"/>
                    </a:cubicBezTo>
                    <a:cubicBezTo>
                      <a:pt x="138" y="806"/>
                      <a:pt x="158" y="786"/>
                      <a:pt x="158" y="786"/>
                    </a:cubicBezTo>
                    <a:cubicBezTo>
                      <a:pt x="168" y="803"/>
                      <a:pt x="145" y="812"/>
                      <a:pt x="134" y="816"/>
                    </a:cubicBezTo>
                    <a:cubicBezTo>
                      <a:pt x="137" y="822"/>
                      <a:pt x="143" y="827"/>
                      <a:pt x="162" y="836"/>
                    </a:cubicBezTo>
                    <a:cubicBezTo>
                      <a:pt x="190" y="850"/>
                      <a:pt x="211" y="882"/>
                      <a:pt x="215" y="900"/>
                    </a:cubicBezTo>
                    <a:lnTo>
                      <a:pt x="193" y="899"/>
                    </a:lnTo>
                    <a:close/>
                    <a:moveTo>
                      <a:pt x="50" y="744"/>
                    </a:moveTo>
                    <a:lnTo>
                      <a:pt x="47" y="742"/>
                    </a:lnTo>
                    <a:cubicBezTo>
                      <a:pt x="47" y="742"/>
                      <a:pt x="53" y="729"/>
                      <a:pt x="64" y="731"/>
                    </a:cubicBezTo>
                    <a:cubicBezTo>
                      <a:pt x="64" y="731"/>
                      <a:pt x="56" y="715"/>
                      <a:pt x="59" y="713"/>
                    </a:cubicBezTo>
                    <a:cubicBezTo>
                      <a:pt x="62" y="711"/>
                      <a:pt x="74" y="724"/>
                      <a:pt x="74" y="724"/>
                    </a:cubicBezTo>
                    <a:cubicBezTo>
                      <a:pt x="78" y="714"/>
                      <a:pt x="92" y="714"/>
                      <a:pt x="92" y="714"/>
                    </a:cubicBezTo>
                    <a:lnTo>
                      <a:pt x="93" y="717"/>
                    </a:lnTo>
                    <a:cubicBezTo>
                      <a:pt x="82" y="720"/>
                      <a:pt x="80" y="732"/>
                      <a:pt x="83" y="737"/>
                    </a:cubicBezTo>
                    <a:cubicBezTo>
                      <a:pt x="85" y="739"/>
                      <a:pt x="73" y="747"/>
                      <a:pt x="72" y="744"/>
                    </a:cubicBezTo>
                    <a:cubicBezTo>
                      <a:pt x="69" y="739"/>
                      <a:pt x="56" y="735"/>
                      <a:pt x="50" y="744"/>
                    </a:cubicBezTo>
                    <a:moveTo>
                      <a:pt x="24" y="545"/>
                    </a:moveTo>
                    <a:cubicBezTo>
                      <a:pt x="36" y="544"/>
                      <a:pt x="48" y="548"/>
                      <a:pt x="56" y="556"/>
                    </a:cubicBezTo>
                    <a:cubicBezTo>
                      <a:pt x="63" y="561"/>
                      <a:pt x="67" y="568"/>
                      <a:pt x="68" y="575"/>
                    </a:cubicBezTo>
                    <a:cubicBezTo>
                      <a:pt x="69" y="571"/>
                      <a:pt x="70" y="568"/>
                      <a:pt x="72" y="565"/>
                    </a:cubicBezTo>
                    <a:cubicBezTo>
                      <a:pt x="80" y="546"/>
                      <a:pt x="82" y="539"/>
                      <a:pt x="81" y="532"/>
                    </a:cubicBezTo>
                    <a:cubicBezTo>
                      <a:pt x="69" y="536"/>
                      <a:pt x="46" y="542"/>
                      <a:pt x="42" y="522"/>
                    </a:cubicBezTo>
                    <a:cubicBezTo>
                      <a:pt x="42" y="522"/>
                      <a:pt x="71" y="527"/>
                      <a:pt x="82" y="517"/>
                    </a:cubicBezTo>
                    <a:cubicBezTo>
                      <a:pt x="58" y="518"/>
                      <a:pt x="37" y="504"/>
                      <a:pt x="35" y="485"/>
                    </a:cubicBezTo>
                    <a:cubicBezTo>
                      <a:pt x="34" y="465"/>
                      <a:pt x="53" y="447"/>
                      <a:pt x="79" y="445"/>
                    </a:cubicBezTo>
                    <a:cubicBezTo>
                      <a:pt x="105" y="444"/>
                      <a:pt x="128" y="459"/>
                      <a:pt x="130" y="478"/>
                    </a:cubicBezTo>
                    <a:cubicBezTo>
                      <a:pt x="131" y="497"/>
                      <a:pt x="113" y="515"/>
                      <a:pt x="88" y="517"/>
                    </a:cubicBezTo>
                    <a:cubicBezTo>
                      <a:pt x="103" y="523"/>
                      <a:pt x="120" y="517"/>
                      <a:pt x="129" y="515"/>
                    </a:cubicBezTo>
                    <a:cubicBezTo>
                      <a:pt x="129" y="515"/>
                      <a:pt x="131" y="539"/>
                      <a:pt x="95" y="531"/>
                    </a:cubicBezTo>
                    <a:cubicBezTo>
                      <a:pt x="98" y="563"/>
                      <a:pt x="62" y="582"/>
                      <a:pt x="87" y="633"/>
                    </a:cubicBezTo>
                    <a:lnTo>
                      <a:pt x="69" y="647"/>
                    </a:lnTo>
                    <a:cubicBezTo>
                      <a:pt x="63" y="634"/>
                      <a:pt x="60" y="608"/>
                      <a:pt x="65" y="585"/>
                    </a:cubicBezTo>
                    <a:cubicBezTo>
                      <a:pt x="54" y="585"/>
                      <a:pt x="42" y="581"/>
                      <a:pt x="34" y="573"/>
                    </a:cubicBezTo>
                    <a:cubicBezTo>
                      <a:pt x="25" y="565"/>
                      <a:pt x="22" y="554"/>
                      <a:pt x="24" y="545"/>
                    </a:cubicBezTo>
                    <a:close/>
                    <a:moveTo>
                      <a:pt x="104" y="424"/>
                    </a:moveTo>
                    <a:lnTo>
                      <a:pt x="103" y="427"/>
                    </a:lnTo>
                    <a:cubicBezTo>
                      <a:pt x="93" y="423"/>
                      <a:pt x="84" y="434"/>
                      <a:pt x="85" y="439"/>
                    </a:cubicBezTo>
                    <a:cubicBezTo>
                      <a:pt x="85" y="442"/>
                      <a:pt x="73" y="443"/>
                      <a:pt x="72" y="440"/>
                    </a:cubicBezTo>
                    <a:cubicBezTo>
                      <a:pt x="72" y="435"/>
                      <a:pt x="62" y="425"/>
                      <a:pt x="52" y="430"/>
                    </a:cubicBezTo>
                    <a:lnTo>
                      <a:pt x="51" y="426"/>
                    </a:lnTo>
                    <a:cubicBezTo>
                      <a:pt x="51" y="426"/>
                      <a:pt x="62" y="418"/>
                      <a:pt x="70" y="424"/>
                    </a:cubicBezTo>
                    <a:cubicBezTo>
                      <a:pt x="70" y="424"/>
                      <a:pt x="73" y="408"/>
                      <a:pt x="76" y="408"/>
                    </a:cubicBezTo>
                    <a:cubicBezTo>
                      <a:pt x="79" y="407"/>
                      <a:pt x="84" y="423"/>
                      <a:pt x="84" y="423"/>
                    </a:cubicBezTo>
                    <a:cubicBezTo>
                      <a:pt x="91" y="417"/>
                      <a:pt x="104" y="424"/>
                      <a:pt x="104" y="424"/>
                    </a:cubicBezTo>
                    <a:moveTo>
                      <a:pt x="80" y="141"/>
                    </a:moveTo>
                    <a:cubicBezTo>
                      <a:pt x="106" y="142"/>
                      <a:pt x="125" y="159"/>
                      <a:pt x="124" y="179"/>
                    </a:cubicBezTo>
                    <a:cubicBezTo>
                      <a:pt x="122" y="198"/>
                      <a:pt x="102" y="212"/>
                      <a:pt x="78" y="212"/>
                    </a:cubicBezTo>
                    <a:cubicBezTo>
                      <a:pt x="90" y="221"/>
                      <a:pt x="116" y="217"/>
                      <a:pt x="116" y="217"/>
                    </a:cubicBezTo>
                    <a:cubicBezTo>
                      <a:pt x="113" y="237"/>
                      <a:pt x="90" y="231"/>
                      <a:pt x="78" y="227"/>
                    </a:cubicBezTo>
                    <a:cubicBezTo>
                      <a:pt x="77" y="234"/>
                      <a:pt x="79" y="241"/>
                      <a:pt x="87" y="259"/>
                    </a:cubicBezTo>
                    <a:cubicBezTo>
                      <a:pt x="100" y="286"/>
                      <a:pt x="98" y="325"/>
                      <a:pt x="90" y="341"/>
                    </a:cubicBezTo>
                    <a:lnTo>
                      <a:pt x="72" y="328"/>
                    </a:lnTo>
                    <a:cubicBezTo>
                      <a:pt x="78" y="316"/>
                      <a:pt x="81" y="305"/>
                      <a:pt x="81" y="296"/>
                    </a:cubicBezTo>
                    <a:cubicBezTo>
                      <a:pt x="71" y="297"/>
                      <a:pt x="60" y="295"/>
                      <a:pt x="51" y="288"/>
                    </a:cubicBezTo>
                    <a:cubicBezTo>
                      <a:pt x="40" y="282"/>
                      <a:pt x="35" y="272"/>
                      <a:pt x="34" y="262"/>
                    </a:cubicBezTo>
                    <a:cubicBezTo>
                      <a:pt x="45" y="260"/>
                      <a:pt x="58" y="262"/>
                      <a:pt x="69" y="269"/>
                    </a:cubicBezTo>
                    <a:cubicBezTo>
                      <a:pt x="73" y="271"/>
                      <a:pt x="76" y="274"/>
                      <a:pt x="79" y="277"/>
                    </a:cubicBezTo>
                    <a:cubicBezTo>
                      <a:pt x="74" y="259"/>
                      <a:pt x="62" y="245"/>
                      <a:pt x="64" y="226"/>
                    </a:cubicBezTo>
                    <a:cubicBezTo>
                      <a:pt x="27" y="233"/>
                      <a:pt x="30" y="209"/>
                      <a:pt x="30" y="209"/>
                    </a:cubicBezTo>
                    <a:cubicBezTo>
                      <a:pt x="39" y="211"/>
                      <a:pt x="54" y="217"/>
                      <a:pt x="69" y="212"/>
                    </a:cubicBezTo>
                    <a:cubicBezTo>
                      <a:pt x="45" y="208"/>
                      <a:pt x="28" y="191"/>
                      <a:pt x="29" y="173"/>
                    </a:cubicBezTo>
                    <a:cubicBezTo>
                      <a:pt x="31" y="153"/>
                      <a:pt x="54" y="139"/>
                      <a:pt x="80" y="141"/>
                    </a:cubicBezTo>
                    <a:moveTo>
                      <a:pt x="74" y="118"/>
                    </a:moveTo>
                    <a:cubicBezTo>
                      <a:pt x="74" y="118"/>
                      <a:pt x="80" y="101"/>
                      <a:pt x="83" y="102"/>
                    </a:cubicBezTo>
                    <a:cubicBezTo>
                      <a:pt x="86" y="102"/>
                      <a:pt x="88" y="119"/>
                      <a:pt x="88" y="119"/>
                    </a:cubicBezTo>
                    <a:cubicBezTo>
                      <a:pt x="97" y="113"/>
                      <a:pt x="108" y="122"/>
                      <a:pt x="108" y="122"/>
                    </a:cubicBezTo>
                    <a:lnTo>
                      <a:pt x="107" y="124"/>
                    </a:lnTo>
                    <a:cubicBezTo>
                      <a:pt x="97" y="120"/>
                      <a:pt x="87" y="129"/>
                      <a:pt x="87" y="134"/>
                    </a:cubicBezTo>
                    <a:cubicBezTo>
                      <a:pt x="86" y="138"/>
                      <a:pt x="73" y="137"/>
                      <a:pt x="73" y="133"/>
                    </a:cubicBezTo>
                    <a:cubicBezTo>
                      <a:pt x="73" y="128"/>
                      <a:pt x="66" y="118"/>
                      <a:pt x="56" y="122"/>
                    </a:cubicBezTo>
                    <a:lnTo>
                      <a:pt x="55" y="119"/>
                    </a:lnTo>
                    <a:cubicBezTo>
                      <a:pt x="55" y="119"/>
                      <a:pt x="68" y="112"/>
                      <a:pt x="74" y="118"/>
                    </a:cubicBezTo>
                    <a:moveTo>
                      <a:pt x="172" y="123"/>
                    </a:moveTo>
                    <a:cubicBezTo>
                      <a:pt x="186" y="128"/>
                      <a:pt x="196" y="129"/>
                      <a:pt x="206" y="129"/>
                    </a:cubicBezTo>
                    <a:cubicBezTo>
                      <a:pt x="204" y="120"/>
                      <a:pt x="206" y="109"/>
                      <a:pt x="211" y="99"/>
                    </a:cubicBezTo>
                    <a:cubicBezTo>
                      <a:pt x="217" y="89"/>
                      <a:pt x="226" y="82"/>
                      <a:pt x="237" y="80"/>
                    </a:cubicBezTo>
                    <a:cubicBezTo>
                      <a:pt x="240" y="92"/>
                      <a:pt x="239" y="104"/>
                      <a:pt x="233" y="115"/>
                    </a:cubicBezTo>
                    <a:cubicBezTo>
                      <a:pt x="231" y="119"/>
                      <a:pt x="228" y="123"/>
                      <a:pt x="224" y="126"/>
                    </a:cubicBezTo>
                    <a:cubicBezTo>
                      <a:pt x="243" y="120"/>
                      <a:pt x="256" y="107"/>
                      <a:pt x="276" y="107"/>
                    </a:cubicBezTo>
                    <a:cubicBezTo>
                      <a:pt x="266" y="72"/>
                      <a:pt x="291" y="73"/>
                      <a:pt x="291" y="73"/>
                    </a:cubicBezTo>
                    <a:cubicBezTo>
                      <a:pt x="290" y="81"/>
                      <a:pt x="284" y="97"/>
                      <a:pt x="292" y="111"/>
                    </a:cubicBezTo>
                    <a:cubicBezTo>
                      <a:pt x="293" y="88"/>
                      <a:pt x="308" y="69"/>
                      <a:pt x="328" y="69"/>
                    </a:cubicBezTo>
                    <a:cubicBezTo>
                      <a:pt x="349" y="69"/>
                      <a:pt x="366" y="89"/>
                      <a:pt x="366" y="114"/>
                    </a:cubicBezTo>
                    <a:cubicBezTo>
                      <a:pt x="367" y="139"/>
                      <a:pt x="351" y="159"/>
                      <a:pt x="331" y="159"/>
                    </a:cubicBezTo>
                    <a:cubicBezTo>
                      <a:pt x="310" y="159"/>
                      <a:pt x="293" y="141"/>
                      <a:pt x="292" y="117"/>
                    </a:cubicBezTo>
                    <a:cubicBezTo>
                      <a:pt x="283" y="129"/>
                      <a:pt x="290" y="155"/>
                      <a:pt x="290" y="155"/>
                    </a:cubicBezTo>
                    <a:cubicBezTo>
                      <a:pt x="270" y="154"/>
                      <a:pt x="274" y="131"/>
                      <a:pt x="276" y="119"/>
                    </a:cubicBezTo>
                    <a:cubicBezTo>
                      <a:pt x="270" y="120"/>
                      <a:pt x="262" y="122"/>
                      <a:pt x="245" y="131"/>
                    </a:cubicBezTo>
                    <a:cubicBezTo>
                      <a:pt x="218" y="147"/>
                      <a:pt x="178" y="147"/>
                      <a:pt x="160" y="141"/>
                    </a:cubicBezTo>
                    <a:lnTo>
                      <a:pt x="172" y="123"/>
                    </a:lnTo>
                    <a:close/>
                    <a:moveTo>
                      <a:pt x="373" y="107"/>
                    </a:moveTo>
                    <a:cubicBezTo>
                      <a:pt x="378" y="107"/>
                      <a:pt x="389" y="99"/>
                      <a:pt x="384" y="90"/>
                    </a:cubicBezTo>
                    <a:lnTo>
                      <a:pt x="387" y="89"/>
                    </a:lnTo>
                    <a:cubicBezTo>
                      <a:pt x="387" y="89"/>
                      <a:pt x="395" y="100"/>
                      <a:pt x="389" y="107"/>
                    </a:cubicBezTo>
                    <a:cubicBezTo>
                      <a:pt x="389" y="107"/>
                      <a:pt x="407" y="111"/>
                      <a:pt x="407" y="114"/>
                    </a:cubicBezTo>
                    <a:cubicBezTo>
                      <a:pt x="407" y="117"/>
                      <a:pt x="390" y="120"/>
                      <a:pt x="390" y="120"/>
                    </a:cubicBezTo>
                    <a:cubicBezTo>
                      <a:pt x="397" y="127"/>
                      <a:pt x="389" y="139"/>
                      <a:pt x="389" y="139"/>
                    </a:cubicBezTo>
                    <a:lnTo>
                      <a:pt x="386" y="139"/>
                    </a:lnTo>
                    <a:cubicBezTo>
                      <a:pt x="389" y="128"/>
                      <a:pt x="379" y="120"/>
                      <a:pt x="373" y="120"/>
                    </a:cubicBezTo>
                    <a:cubicBezTo>
                      <a:pt x="370" y="120"/>
                      <a:pt x="370" y="107"/>
                      <a:pt x="373" y="107"/>
                    </a:cubicBezTo>
                    <a:close/>
                    <a:moveTo>
                      <a:pt x="464" y="89"/>
                    </a:moveTo>
                    <a:lnTo>
                      <a:pt x="468" y="90"/>
                    </a:lnTo>
                    <a:cubicBezTo>
                      <a:pt x="462" y="99"/>
                      <a:pt x="473" y="107"/>
                      <a:pt x="479" y="107"/>
                    </a:cubicBezTo>
                    <a:cubicBezTo>
                      <a:pt x="482" y="107"/>
                      <a:pt x="482" y="120"/>
                      <a:pt x="479" y="120"/>
                    </a:cubicBezTo>
                    <a:cubicBezTo>
                      <a:pt x="472" y="120"/>
                      <a:pt x="462" y="128"/>
                      <a:pt x="466" y="139"/>
                    </a:cubicBezTo>
                    <a:lnTo>
                      <a:pt x="462" y="139"/>
                    </a:lnTo>
                    <a:cubicBezTo>
                      <a:pt x="462" y="139"/>
                      <a:pt x="455" y="127"/>
                      <a:pt x="461" y="120"/>
                    </a:cubicBezTo>
                    <a:cubicBezTo>
                      <a:pt x="461" y="120"/>
                      <a:pt x="444" y="117"/>
                      <a:pt x="444" y="114"/>
                    </a:cubicBezTo>
                    <a:cubicBezTo>
                      <a:pt x="444" y="111"/>
                      <a:pt x="462" y="107"/>
                      <a:pt x="462" y="107"/>
                    </a:cubicBezTo>
                    <a:cubicBezTo>
                      <a:pt x="456" y="100"/>
                      <a:pt x="464" y="89"/>
                      <a:pt x="464" y="89"/>
                    </a:cubicBezTo>
                    <a:moveTo>
                      <a:pt x="524" y="69"/>
                    </a:moveTo>
                    <a:cubicBezTo>
                      <a:pt x="543" y="69"/>
                      <a:pt x="559" y="88"/>
                      <a:pt x="559" y="111"/>
                    </a:cubicBezTo>
                    <a:cubicBezTo>
                      <a:pt x="567" y="97"/>
                      <a:pt x="561" y="81"/>
                      <a:pt x="560" y="73"/>
                    </a:cubicBezTo>
                    <a:cubicBezTo>
                      <a:pt x="560" y="73"/>
                      <a:pt x="585" y="72"/>
                      <a:pt x="576" y="107"/>
                    </a:cubicBezTo>
                    <a:cubicBezTo>
                      <a:pt x="595" y="107"/>
                      <a:pt x="608" y="120"/>
                      <a:pt x="627" y="126"/>
                    </a:cubicBezTo>
                    <a:cubicBezTo>
                      <a:pt x="624" y="123"/>
                      <a:pt x="621" y="119"/>
                      <a:pt x="619" y="115"/>
                    </a:cubicBezTo>
                    <a:cubicBezTo>
                      <a:pt x="612" y="104"/>
                      <a:pt x="611" y="92"/>
                      <a:pt x="614" y="80"/>
                    </a:cubicBezTo>
                    <a:cubicBezTo>
                      <a:pt x="625" y="82"/>
                      <a:pt x="635" y="89"/>
                      <a:pt x="640" y="99"/>
                    </a:cubicBezTo>
                    <a:cubicBezTo>
                      <a:pt x="646" y="109"/>
                      <a:pt x="647" y="120"/>
                      <a:pt x="646" y="129"/>
                    </a:cubicBezTo>
                    <a:cubicBezTo>
                      <a:pt x="655" y="129"/>
                      <a:pt x="666" y="128"/>
                      <a:pt x="679" y="123"/>
                    </a:cubicBezTo>
                    <a:lnTo>
                      <a:pt x="692" y="141"/>
                    </a:lnTo>
                    <a:cubicBezTo>
                      <a:pt x="674" y="147"/>
                      <a:pt x="634" y="147"/>
                      <a:pt x="607" y="131"/>
                    </a:cubicBezTo>
                    <a:cubicBezTo>
                      <a:pt x="590" y="122"/>
                      <a:pt x="582" y="120"/>
                      <a:pt x="575" y="119"/>
                    </a:cubicBezTo>
                    <a:cubicBezTo>
                      <a:pt x="578" y="131"/>
                      <a:pt x="581" y="154"/>
                      <a:pt x="561" y="155"/>
                    </a:cubicBezTo>
                    <a:cubicBezTo>
                      <a:pt x="561" y="155"/>
                      <a:pt x="568" y="129"/>
                      <a:pt x="559" y="117"/>
                    </a:cubicBezTo>
                    <a:cubicBezTo>
                      <a:pt x="558" y="141"/>
                      <a:pt x="541" y="159"/>
                      <a:pt x="521" y="159"/>
                    </a:cubicBezTo>
                    <a:cubicBezTo>
                      <a:pt x="500" y="159"/>
                      <a:pt x="484" y="139"/>
                      <a:pt x="485" y="114"/>
                    </a:cubicBezTo>
                    <a:cubicBezTo>
                      <a:pt x="485" y="89"/>
                      <a:pt x="502" y="69"/>
                      <a:pt x="524" y="69"/>
                    </a:cubicBezTo>
                    <a:moveTo>
                      <a:pt x="802" y="426"/>
                    </a:moveTo>
                    <a:lnTo>
                      <a:pt x="801" y="430"/>
                    </a:lnTo>
                    <a:cubicBezTo>
                      <a:pt x="791" y="425"/>
                      <a:pt x="781" y="435"/>
                      <a:pt x="781" y="440"/>
                    </a:cubicBezTo>
                    <a:cubicBezTo>
                      <a:pt x="781" y="443"/>
                      <a:pt x="767" y="442"/>
                      <a:pt x="767" y="439"/>
                    </a:cubicBezTo>
                    <a:cubicBezTo>
                      <a:pt x="768" y="434"/>
                      <a:pt x="760" y="423"/>
                      <a:pt x="750" y="427"/>
                    </a:cubicBezTo>
                    <a:lnTo>
                      <a:pt x="749" y="424"/>
                    </a:lnTo>
                    <a:cubicBezTo>
                      <a:pt x="749" y="424"/>
                      <a:pt x="762" y="417"/>
                      <a:pt x="768" y="423"/>
                    </a:cubicBezTo>
                    <a:cubicBezTo>
                      <a:pt x="768" y="423"/>
                      <a:pt x="774" y="407"/>
                      <a:pt x="777" y="408"/>
                    </a:cubicBezTo>
                    <a:cubicBezTo>
                      <a:pt x="780" y="408"/>
                      <a:pt x="782" y="424"/>
                      <a:pt x="782" y="424"/>
                    </a:cubicBezTo>
                    <a:cubicBezTo>
                      <a:pt x="791" y="418"/>
                      <a:pt x="802" y="426"/>
                      <a:pt x="802" y="426"/>
                    </a:cubicBezTo>
                    <a:close/>
                    <a:moveTo>
                      <a:pt x="773" y="141"/>
                    </a:moveTo>
                    <a:cubicBezTo>
                      <a:pt x="799" y="139"/>
                      <a:pt x="822" y="153"/>
                      <a:pt x="824" y="173"/>
                    </a:cubicBezTo>
                    <a:cubicBezTo>
                      <a:pt x="825" y="191"/>
                      <a:pt x="808" y="208"/>
                      <a:pt x="784" y="212"/>
                    </a:cubicBezTo>
                    <a:cubicBezTo>
                      <a:pt x="799" y="217"/>
                      <a:pt x="814" y="211"/>
                      <a:pt x="823" y="209"/>
                    </a:cubicBezTo>
                    <a:cubicBezTo>
                      <a:pt x="823" y="209"/>
                      <a:pt x="826" y="233"/>
                      <a:pt x="789" y="226"/>
                    </a:cubicBezTo>
                    <a:cubicBezTo>
                      <a:pt x="790" y="245"/>
                      <a:pt x="778" y="259"/>
                      <a:pt x="773" y="279"/>
                    </a:cubicBezTo>
                    <a:cubicBezTo>
                      <a:pt x="776" y="275"/>
                      <a:pt x="779" y="272"/>
                      <a:pt x="784" y="269"/>
                    </a:cubicBezTo>
                    <a:cubicBezTo>
                      <a:pt x="795" y="262"/>
                      <a:pt x="808" y="260"/>
                      <a:pt x="820" y="262"/>
                    </a:cubicBezTo>
                    <a:cubicBezTo>
                      <a:pt x="819" y="272"/>
                      <a:pt x="812" y="282"/>
                      <a:pt x="802" y="288"/>
                    </a:cubicBezTo>
                    <a:cubicBezTo>
                      <a:pt x="793" y="295"/>
                      <a:pt x="782" y="297"/>
                      <a:pt x="772" y="296"/>
                    </a:cubicBezTo>
                    <a:cubicBezTo>
                      <a:pt x="772" y="305"/>
                      <a:pt x="775" y="316"/>
                      <a:pt x="781" y="328"/>
                    </a:cubicBezTo>
                    <a:lnTo>
                      <a:pt x="764" y="341"/>
                    </a:lnTo>
                    <a:cubicBezTo>
                      <a:pt x="755" y="325"/>
                      <a:pt x="752" y="286"/>
                      <a:pt x="766" y="259"/>
                    </a:cubicBezTo>
                    <a:cubicBezTo>
                      <a:pt x="774" y="241"/>
                      <a:pt x="776" y="234"/>
                      <a:pt x="775" y="227"/>
                    </a:cubicBezTo>
                    <a:cubicBezTo>
                      <a:pt x="763" y="231"/>
                      <a:pt x="740" y="237"/>
                      <a:pt x="737" y="217"/>
                    </a:cubicBezTo>
                    <a:cubicBezTo>
                      <a:pt x="737" y="217"/>
                      <a:pt x="763" y="221"/>
                      <a:pt x="775" y="212"/>
                    </a:cubicBezTo>
                    <a:cubicBezTo>
                      <a:pt x="751" y="212"/>
                      <a:pt x="731" y="198"/>
                      <a:pt x="729" y="179"/>
                    </a:cubicBezTo>
                    <a:cubicBezTo>
                      <a:pt x="728" y="159"/>
                      <a:pt x="747" y="142"/>
                      <a:pt x="773" y="141"/>
                    </a:cubicBezTo>
                    <a:moveTo>
                      <a:pt x="765" y="119"/>
                    </a:moveTo>
                    <a:cubicBezTo>
                      <a:pt x="765" y="119"/>
                      <a:pt x="767" y="102"/>
                      <a:pt x="770" y="102"/>
                    </a:cubicBezTo>
                    <a:cubicBezTo>
                      <a:pt x="773" y="101"/>
                      <a:pt x="779" y="118"/>
                      <a:pt x="779" y="118"/>
                    </a:cubicBezTo>
                    <a:cubicBezTo>
                      <a:pt x="785" y="112"/>
                      <a:pt x="798" y="119"/>
                      <a:pt x="798" y="119"/>
                    </a:cubicBezTo>
                    <a:lnTo>
                      <a:pt x="797" y="122"/>
                    </a:lnTo>
                    <a:cubicBezTo>
                      <a:pt x="787" y="118"/>
                      <a:pt x="779" y="128"/>
                      <a:pt x="780" y="133"/>
                    </a:cubicBezTo>
                    <a:cubicBezTo>
                      <a:pt x="780" y="137"/>
                      <a:pt x="766" y="138"/>
                      <a:pt x="766" y="134"/>
                    </a:cubicBezTo>
                    <a:cubicBezTo>
                      <a:pt x="766" y="129"/>
                      <a:pt x="756" y="120"/>
                      <a:pt x="746" y="124"/>
                    </a:cubicBezTo>
                    <a:lnTo>
                      <a:pt x="745" y="122"/>
                    </a:lnTo>
                    <a:cubicBezTo>
                      <a:pt x="745" y="122"/>
                      <a:pt x="756" y="113"/>
                      <a:pt x="765" y="119"/>
                    </a:cubicBezTo>
                    <a:close/>
                    <a:moveTo>
                      <a:pt x="424" y="1"/>
                    </a:moveTo>
                    <a:cubicBezTo>
                      <a:pt x="292" y="70"/>
                      <a:pt x="132" y="69"/>
                      <a:pt x="0" y="0"/>
                    </a:cubicBezTo>
                    <a:lnTo>
                      <a:pt x="0" y="759"/>
                    </a:lnTo>
                    <a:cubicBezTo>
                      <a:pt x="0" y="852"/>
                      <a:pt x="77" y="925"/>
                      <a:pt x="172" y="925"/>
                    </a:cubicBezTo>
                    <a:cubicBezTo>
                      <a:pt x="263" y="925"/>
                      <a:pt x="345" y="938"/>
                      <a:pt x="424" y="989"/>
                    </a:cubicBezTo>
                    <a:cubicBezTo>
                      <a:pt x="503" y="939"/>
                      <a:pt x="583" y="925"/>
                      <a:pt x="675" y="925"/>
                    </a:cubicBezTo>
                    <a:cubicBezTo>
                      <a:pt x="770" y="925"/>
                      <a:pt x="847" y="852"/>
                      <a:pt x="847" y="759"/>
                    </a:cubicBezTo>
                    <a:lnTo>
                      <a:pt x="847" y="0"/>
                    </a:lnTo>
                    <a:cubicBezTo>
                      <a:pt x="715" y="70"/>
                      <a:pt x="557" y="69"/>
                      <a:pt x="424" y="1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21"/>
            <p:cNvGrpSpPr/>
            <p:nvPr/>
          </p:nvGrpSpPr>
          <p:grpSpPr>
            <a:xfrm>
              <a:off x="10469563" y="5715001"/>
              <a:ext cx="1069976" cy="542925"/>
              <a:chOff x="10469563" y="5715001"/>
              <a:chExt cx="1069976" cy="542925"/>
            </a:xfrm>
          </p:grpSpPr>
          <p:sp>
            <p:nvSpPr>
              <p:cNvPr id="177" name="Google Shape;177;p21"/>
              <p:cNvSpPr/>
              <p:nvPr/>
            </p:nvSpPr>
            <p:spPr>
              <a:xfrm>
                <a:off x="10469563" y="6011863"/>
                <a:ext cx="125413" cy="171450"/>
              </a:xfrm>
              <a:custGeom>
                <a:rect b="b" l="l" r="r" t="t"/>
                <a:pathLst>
                  <a:path extrusionOk="0" h="451" w="329">
                    <a:moveTo>
                      <a:pt x="186" y="353"/>
                    </a:moveTo>
                    <a:lnTo>
                      <a:pt x="115" y="353"/>
                    </a:lnTo>
                    <a:lnTo>
                      <a:pt x="115" y="267"/>
                    </a:lnTo>
                    <a:lnTo>
                      <a:pt x="186" y="267"/>
                    </a:lnTo>
                    <a:cubicBezTo>
                      <a:pt x="211" y="267"/>
                      <a:pt x="231" y="286"/>
                      <a:pt x="231" y="310"/>
                    </a:cubicBezTo>
                    <a:cubicBezTo>
                      <a:pt x="231" y="333"/>
                      <a:pt x="211" y="353"/>
                      <a:pt x="186" y="353"/>
                    </a:cubicBezTo>
                    <a:close/>
                    <a:moveTo>
                      <a:pt x="115" y="98"/>
                    </a:moveTo>
                    <a:lnTo>
                      <a:pt x="171" y="98"/>
                    </a:lnTo>
                    <a:cubicBezTo>
                      <a:pt x="196" y="98"/>
                      <a:pt x="216" y="118"/>
                      <a:pt x="216" y="142"/>
                    </a:cubicBezTo>
                    <a:cubicBezTo>
                      <a:pt x="216" y="165"/>
                      <a:pt x="196" y="185"/>
                      <a:pt x="171" y="185"/>
                    </a:cubicBezTo>
                    <a:lnTo>
                      <a:pt x="115" y="185"/>
                    </a:lnTo>
                    <a:lnTo>
                      <a:pt x="115" y="98"/>
                    </a:lnTo>
                    <a:close/>
                    <a:moveTo>
                      <a:pt x="314" y="142"/>
                    </a:moveTo>
                    <a:cubicBezTo>
                      <a:pt x="314" y="64"/>
                      <a:pt x="250" y="0"/>
                      <a:pt x="171" y="0"/>
                    </a:cubicBezTo>
                    <a:lnTo>
                      <a:pt x="0" y="0"/>
                    </a:lnTo>
                    <a:lnTo>
                      <a:pt x="0" y="451"/>
                    </a:lnTo>
                    <a:lnTo>
                      <a:pt x="186" y="451"/>
                    </a:lnTo>
                    <a:cubicBezTo>
                      <a:pt x="265" y="451"/>
                      <a:pt x="329" y="388"/>
                      <a:pt x="329" y="310"/>
                    </a:cubicBezTo>
                    <a:cubicBezTo>
                      <a:pt x="329" y="275"/>
                      <a:pt x="316" y="242"/>
                      <a:pt x="292" y="216"/>
                    </a:cubicBezTo>
                    <a:cubicBezTo>
                      <a:pt x="306" y="193"/>
                      <a:pt x="314" y="168"/>
                      <a:pt x="314" y="1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21"/>
              <p:cNvSpPr/>
              <p:nvPr/>
            </p:nvSpPr>
            <p:spPr>
              <a:xfrm>
                <a:off x="10601326" y="6008688"/>
                <a:ext cx="173038" cy="179387"/>
              </a:xfrm>
              <a:custGeom>
                <a:rect b="b" l="l" r="r" t="t"/>
                <a:pathLst>
                  <a:path extrusionOk="0" h="471" w="455">
                    <a:moveTo>
                      <a:pt x="227" y="349"/>
                    </a:moveTo>
                    <a:cubicBezTo>
                      <a:pt x="169" y="349"/>
                      <a:pt x="122" y="298"/>
                      <a:pt x="122" y="236"/>
                    </a:cubicBezTo>
                    <a:cubicBezTo>
                      <a:pt x="122" y="173"/>
                      <a:pt x="169" y="123"/>
                      <a:pt x="227" y="123"/>
                    </a:cubicBezTo>
                    <a:cubicBezTo>
                      <a:pt x="285" y="123"/>
                      <a:pt x="332" y="173"/>
                      <a:pt x="332" y="236"/>
                    </a:cubicBezTo>
                    <a:cubicBezTo>
                      <a:pt x="332" y="298"/>
                      <a:pt x="285" y="349"/>
                      <a:pt x="227" y="349"/>
                    </a:cubicBezTo>
                    <a:close/>
                    <a:moveTo>
                      <a:pt x="227" y="0"/>
                    </a:moveTo>
                    <a:cubicBezTo>
                      <a:pt x="102" y="0"/>
                      <a:pt x="0" y="106"/>
                      <a:pt x="0" y="236"/>
                    </a:cubicBezTo>
                    <a:cubicBezTo>
                      <a:pt x="0" y="366"/>
                      <a:pt x="102" y="471"/>
                      <a:pt x="227" y="471"/>
                    </a:cubicBezTo>
                    <a:cubicBezTo>
                      <a:pt x="353" y="471"/>
                      <a:pt x="455" y="366"/>
                      <a:pt x="455" y="236"/>
                    </a:cubicBezTo>
                    <a:cubicBezTo>
                      <a:pt x="455" y="106"/>
                      <a:pt x="3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21"/>
              <p:cNvSpPr/>
              <p:nvPr/>
            </p:nvSpPr>
            <p:spPr>
              <a:xfrm>
                <a:off x="10783888" y="6008688"/>
                <a:ext cx="163513" cy="179387"/>
              </a:xfrm>
              <a:custGeom>
                <a:rect b="b" l="l" r="r" t="t"/>
                <a:pathLst>
                  <a:path extrusionOk="0" h="471" w="432">
                    <a:moveTo>
                      <a:pt x="257" y="305"/>
                    </a:moveTo>
                    <a:lnTo>
                      <a:pt x="310" y="305"/>
                    </a:lnTo>
                    <a:lnTo>
                      <a:pt x="310" y="330"/>
                    </a:lnTo>
                    <a:cubicBezTo>
                      <a:pt x="290" y="342"/>
                      <a:pt x="267" y="349"/>
                      <a:pt x="243" y="349"/>
                    </a:cubicBezTo>
                    <a:cubicBezTo>
                      <a:pt x="176" y="349"/>
                      <a:pt x="122" y="298"/>
                      <a:pt x="122" y="236"/>
                    </a:cubicBezTo>
                    <a:cubicBezTo>
                      <a:pt x="122" y="173"/>
                      <a:pt x="176" y="123"/>
                      <a:pt x="243" y="123"/>
                    </a:cubicBezTo>
                    <a:cubicBezTo>
                      <a:pt x="274" y="123"/>
                      <a:pt x="304" y="134"/>
                      <a:pt x="327" y="155"/>
                    </a:cubicBezTo>
                    <a:lnTo>
                      <a:pt x="339" y="165"/>
                    </a:lnTo>
                    <a:lnTo>
                      <a:pt x="421" y="75"/>
                    </a:lnTo>
                    <a:lnTo>
                      <a:pt x="409" y="64"/>
                    </a:lnTo>
                    <a:cubicBezTo>
                      <a:pt x="364" y="23"/>
                      <a:pt x="305" y="0"/>
                      <a:pt x="243" y="0"/>
                    </a:cubicBezTo>
                    <a:cubicBezTo>
                      <a:pt x="109" y="0"/>
                      <a:pt x="0" y="106"/>
                      <a:pt x="0" y="236"/>
                    </a:cubicBezTo>
                    <a:cubicBezTo>
                      <a:pt x="0" y="366"/>
                      <a:pt x="109" y="471"/>
                      <a:pt x="243" y="471"/>
                    </a:cubicBezTo>
                    <a:cubicBezTo>
                      <a:pt x="266" y="471"/>
                      <a:pt x="288" y="468"/>
                      <a:pt x="310" y="462"/>
                    </a:cubicBezTo>
                    <a:lnTo>
                      <a:pt x="310" y="463"/>
                    </a:lnTo>
                    <a:lnTo>
                      <a:pt x="432" y="463"/>
                    </a:lnTo>
                    <a:lnTo>
                      <a:pt x="432" y="183"/>
                    </a:lnTo>
                    <a:lnTo>
                      <a:pt x="257" y="183"/>
                    </a:lnTo>
                    <a:lnTo>
                      <a:pt x="257" y="30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21"/>
              <p:cNvSpPr/>
              <p:nvPr/>
            </p:nvSpPr>
            <p:spPr>
              <a:xfrm>
                <a:off x="11134726" y="6008688"/>
                <a:ext cx="160338" cy="176213"/>
              </a:xfrm>
              <a:custGeom>
                <a:rect b="b" l="l" r="r" t="t"/>
                <a:pathLst>
                  <a:path extrusionOk="0" h="111" w="101">
                    <a:moveTo>
                      <a:pt x="33" y="34"/>
                    </a:moveTo>
                    <a:lnTo>
                      <a:pt x="33" y="111"/>
                    </a:lnTo>
                    <a:lnTo>
                      <a:pt x="68" y="111"/>
                    </a:lnTo>
                    <a:lnTo>
                      <a:pt x="68" y="34"/>
                    </a:lnTo>
                    <a:lnTo>
                      <a:pt x="101" y="34"/>
                    </a:lnTo>
                    <a:lnTo>
                      <a:pt x="10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33" y="3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21"/>
              <p:cNvSpPr/>
              <p:nvPr/>
            </p:nvSpPr>
            <p:spPr>
              <a:xfrm>
                <a:off x="11261726" y="5976938"/>
                <a:ext cx="277813" cy="280988"/>
              </a:xfrm>
              <a:custGeom>
                <a:rect b="b" l="l" r="r" t="t"/>
                <a:pathLst>
                  <a:path extrusionOk="0" h="177" w="175">
                    <a:moveTo>
                      <a:pt x="175" y="177"/>
                    </a:moveTo>
                    <a:lnTo>
                      <a:pt x="109" y="0"/>
                    </a:lnTo>
                    <a:lnTo>
                      <a:pt x="49" y="0"/>
                    </a:lnTo>
                    <a:lnTo>
                      <a:pt x="0" y="131"/>
                    </a:lnTo>
                    <a:lnTo>
                      <a:pt x="36" y="131"/>
                    </a:lnTo>
                    <a:lnTo>
                      <a:pt x="79" y="23"/>
                    </a:lnTo>
                    <a:lnTo>
                      <a:pt x="139" y="177"/>
                    </a:lnTo>
                    <a:lnTo>
                      <a:pt x="175" y="17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21"/>
              <p:cNvSpPr/>
              <p:nvPr/>
            </p:nvSpPr>
            <p:spPr>
              <a:xfrm>
                <a:off x="10958513" y="6008688"/>
                <a:ext cx="173038" cy="179387"/>
              </a:xfrm>
              <a:custGeom>
                <a:rect b="b" l="l" r="r" t="t"/>
                <a:pathLst>
                  <a:path extrusionOk="0" h="471" w="455">
                    <a:moveTo>
                      <a:pt x="227" y="349"/>
                    </a:moveTo>
                    <a:cubicBezTo>
                      <a:pt x="169" y="349"/>
                      <a:pt x="122" y="298"/>
                      <a:pt x="122" y="236"/>
                    </a:cubicBezTo>
                    <a:cubicBezTo>
                      <a:pt x="122" y="173"/>
                      <a:pt x="169" y="123"/>
                      <a:pt x="227" y="123"/>
                    </a:cubicBezTo>
                    <a:cubicBezTo>
                      <a:pt x="285" y="123"/>
                      <a:pt x="332" y="173"/>
                      <a:pt x="332" y="236"/>
                    </a:cubicBezTo>
                    <a:cubicBezTo>
                      <a:pt x="332" y="298"/>
                      <a:pt x="285" y="349"/>
                      <a:pt x="227" y="349"/>
                    </a:cubicBezTo>
                    <a:close/>
                    <a:moveTo>
                      <a:pt x="428" y="125"/>
                    </a:moveTo>
                    <a:lnTo>
                      <a:pt x="427" y="124"/>
                    </a:lnTo>
                    <a:cubicBezTo>
                      <a:pt x="389" y="50"/>
                      <a:pt x="314" y="0"/>
                      <a:pt x="227" y="0"/>
                    </a:cubicBezTo>
                    <a:cubicBezTo>
                      <a:pt x="102" y="0"/>
                      <a:pt x="0" y="106"/>
                      <a:pt x="0" y="236"/>
                    </a:cubicBezTo>
                    <a:cubicBezTo>
                      <a:pt x="0" y="366"/>
                      <a:pt x="102" y="471"/>
                      <a:pt x="227" y="471"/>
                    </a:cubicBezTo>
                    <a:cubicBezTo>
                      <a:pt x="353" y="471"/>
                      <a:pt x="455" y="366"/>
                      <a:pt x="455" y="236"/>
                    </a:cubicBezTo>
                    <a:cubicBezTo>
                      <a:pt x="455" y="196"/>
                      <a:pt x="445" y="158"/>
                      <a:pt x="428" y="1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21"/>
              <p:cNvSpPr/>
              <p:nvPr/>
            </p:nvSpPr>
            <p:spPr>
              <a:xfrm>
                <a:off x="11256963" y="5721351"/>
                <a:ext cx="254000" cy="255588"/>
              </a:xfrm>
              <a:custGeom>
                <a:rect b="b" l="l" r="r" t="t"/>
                <a:pathLst>
                  <a:path extrusionOk="0" h="161" w="160">
                    <a:moveTo>
                      <a:pt x="127" y="103"/>
                    </a:moveTo>
                    <a:lnTo>
                      <a:pt x="160" y="90"/>
                    </a:lnTo>
                    <a:lnTo>
                      <a:pt x="116" y="74"/>
                    </a:lnTo>
                    <a:lnTo>
                      <a:pt x="88" y="0"/>
                    </a:lnTo>
                    <a:lnTo>
                      <a:pt x="59" y="55"/>
                    </a:lnTo>
                    <a:lnTo>
                      <a:pt x="0" y="43"/>
                    </a:lnTo>
                    <a:lnTo>
                      <a:pt x="42" y="88"/>
                    </a:lnTo>
                    <a:lnTo>
                      <a:pt x="22" y="142"/>
                    </a:lnTo>
                    <a:lnTo>
                      <a:pt x="95" y="116"/>
                    </a:lnTo>
                    <a:lnTo>
                      <a:pt x="148" y="161"/>
                    </a:lnTo>
                    <a:lnTo>
                      <a:pt x="127" y="10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21"/>
              <p:cNvSpPr/>
              <p:nvPr/>
            </p:nvSpPr>
            <p:spPr>
              <a:xfrm>
                <a:off x="11204576" y="5845176"/>
                <a:ext cx="80963" cy="69850"/>
              </a:xfrm>
              <a:custGeom>
                <a:rect b="b" l="l" r="r" t="t"/>
                <a:pathLst>
                  <a:path extrusionOk="0" h="44" w="51">
                    <a:moveTo>
                      <a:pt x="38" y="28"/>
                    </a:moveTo>
                    <a:lnTo>
                      <a:pt x="51" y="20"/>
                    </a:lnTo>
                    <a:lnTo>
                      <a:pt x="35" y="16"/>
                    </a:lnTo>
                    <a:lnTo>
                      <a:pt x="31" y="0"/>
                    </a:lnTo>
                    <a:lnTo>
                      <a:pt x="24" y="14"/>
                    </a:lnTo>
                    <a:lnTo>
                      <a:pt x="0" y="9"/>
                    </a:lnTo>
                    <a:lnTo>
                      <a:pt x="19" y="28"/>
                    </a:lnTo>
                    <a:lnTo>
                      <a:pt x="13" y="44"/>
                    </a:lnTo>
                    <a:lnTo>
                      <a:pt x="30" y="33"/>
                    </a:lnTo>
                    <a:lnTo>
                      <a:pt x="44" y="44"/>
                    </a:lnTo>
                    <a:lnTo>
                      <a:pt x="38" y="2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1"/>
              <p:cNvSpPr/>
              <p:nvPr/>
            </p:nvSpPr>
            <p:spPr>
              <a:xfrm>
                <a:off x="11431588" y="5715001"/>
                <a:ext cx="85725" cy="73025"/>
              </a:xfrm>
              <a:custGeom>
                <a:rect b="b" l="l" r="r" t="t"/>
                <a:pathLst>
                  <a:path extrusionOk="0" h="46" w="54">
                    <a:moveTo>
                      <a:pt x="40" y="29"/>
                    </a:moveTo>
                    <a:lnTo>
                      <a:pt x="54" y="20"/>
                    </a:lnTo>
                    <a:lnTo>
                      <a:pt x="37" y="17"/>
                    </a:lnTo>
                    <a:lnTo>
                      <a:pt x="32" y="0"/>
                    </a:lnTo>
                    <a:lnTo>
                      <a:pt x="24" y="14"/>
                    </a:lnTo>
                    <a:lnTo>
                      <a:pt x="0" y="9"/>
                    </a:lnTo>
                    <a:lnTo>
                      <a:pt x="20" y="29"/>
                    </a:lnTo>
                    <a:lnTo>
                      <a:pt x="14" y="46"/>
                    </a:lnTo>
                    <a:lnTo>
                      <a:pt x="32" y="34"/>
                    </a:lnTo>
                    <a:lnTo>
                      <a:pt x="45" y="46"/>
                    </a:lnTo>
                    <a:lnTo>
                      <a:pt x="40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" name="Google Shape;186;p21"/>
            <p:cNvSpPr/>
            <p:nvPr/>
          </p:nvSpPr>
          <p:spPr>
            <a:xfrm>
              <a:off x="10299701" y="5805488"/>
              <a:ext cx="9600" cy="54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7" name="Google Shape;187;p21" title="AQUI SI PASA_Mesa de trabajo 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5575" y="545500"/>
            <a:ext cx="1859775" cy="15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imágen">
  <p:cSld name="TWO_OBJECTS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"/>
          <p:cNvSpPr txBox="1"/>
          <p:nvPr>
            <p:ph idx="1" type="body"/>
          </p:nvPr>
        </p:nvSpPr>
        <p:spPr>
          <a:xfrm>
            <a:off x="961200" y="1974700"/>
            <a:ext cx="43503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90" name="Google Shape;190;p15"/>
          <p:cNvSpPr txBox="1"/>
          <p:nvPr>
            <p:ph type="title"/>
          </p:nvPr>
        </p:nvSpPr>
        <p:spPr>
          <a:xfrm>
            <a:off x="961200" y="495800"/>
            <a:ext cx="8967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15"/>
          <p:cNvSpPr/>
          <p:nvPr>
            <p:ph idx="2" type="pic"/>
          </p:nvPr>
        </p:nvSpPr>
        <p:spPr>
          <a:xfrm>
            <a:off x="5578325" y="1986435"/>
            <a:ext cx="4350300" cy="41904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5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5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2 imágenes">
  <p:cSld name="TWO_OBJECTS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"/>
          <p:cNvSpPr txBox="1"/>
          <p:nvPr>
            <p:ph idx="1" type="body"/>
          </p:nvPr>
        </p:nvSpPr>
        <p:spPr>
          <a:xfrm>
            <a:off x="961200" y="1974700"/>
            <a:ext cx="43503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/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•"/>
              <a:defRPr/>
            </a:lvl3pPr>
            <a:lvl4pPr indent="-3111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4pPr>
            <a:lvl5pPr indent="-3111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Char char="•"/>
              <a:defRPr/>
            </a:lvl5pPr>
            <a:lvl6pPr indent="-3111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6pPr>
            <a:lvl7pPr indent="-3111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7pPr>
            <a:lvl8pPr indent="-3111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8pPr>
            <a:lvl9pPr indent="-3111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/>
            </a:lvl9pPr>
          </a:lstStyle>
          <a:p/>
        </p:txBody>
      </p:sp>
      <p:sp>
        <p:nvSpPr>
          <p:cNvPr id="196" name="Google Shape;196;p16"/>
          <p:cNvSpPr txBox="1"/>
          <p:nvPr>
            <p:ph type="title"/>
          </p:nvPr>
        </p:nvSpPr>
        <p:spPr>
          <a:xfrm>
            <a:off x="961200" y="495800"/>
            <a:ext cx="89673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6"/>
          <p:cNvSpPr/>
          <p:nvPr>
            <p:ph idx="2" type="pic"/>
          </p:nvPr>
        </p:nvSpPr>
        <p:spPr>
          <a:xfrm>
            <a:off x="5578325" y="1986430"/>
            <a:ext cx="4350300" cy="199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16"/>
          <p:cNvSpPr/>
          <p:nvPr>
            <p:ph idx="3" type="pic"/>
          </p:nvPr>
        </p:nvSpPr>
        <p:spPr>
          <a:xfrm>
            <a:off x="5578325" y="4183905"/>
            <a:ext cx="4350300" cy="199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16"/>
          <p:cNvSpPr/>
          <p:nvPr/>
        </p:nvSpPr>
        <p:spPr>
          <a:xfrm rot="10800000">
            <a:off x="10427600" y="-6400"/>
            <a:ext cx="1488000" cy="2079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ED000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6" title="AQUI SI PASA_Mesa de trabajo 1 copi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5788" y="654403"/>
            <a:ext cx="1431625" cy="121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584708"/>
            <a:ext cx="10515600" cy="886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2800"/>
              <a:buFont typeface="Arial Black"/>
              <a:buNone/>
              <a:defRPr b="1" i="0" sz="2800" u="none" cap="none" strike="noStrike">
                <a:solidFill>
                  <a:srgbClr val="4C531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29f3f258e50758_28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g729f3f258e50758_2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g729f3f258e50758_28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g729f3f258e50758_28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g729f3f258e50758_284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9.png"/><Relationship Id="rId5" Type="http://schemas.openxmlformats.org/officeDocument/2006/relationships/image" Target="../media/image60.png"/><Relationship Id="rId6" Type="http://schemas.openxmlformats.org/officeDocument/2006/relationships/image" Target="../media/image12.png"/><Relationship Id="rId7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Relationship Id="rId9" Type="http://schemas.openxmlformats.org/officeDocument/2006/relationships/image" Target="../media/image39.png"/><Relationship Id="rId5" Type="http://schemas.openxmlformats.org/officeDocument/2006/relationships/image" Target="../media/image22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png"/><Relationship Id="rId10" Type="http://schemas.openxmlformats.org/officeDocument/2006/relationships/image" Target="../media/image67.png"/><Relationship Id="rId13" Type="http://schemas.openxmlformats.org/officeDocument/2006/relationships/image" Target="../media/image75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image" Target="../media/image84.png"/><Relationship Id="rId9" Type="http://schemas.openxmlformats.org/officeDocument/2006/relationships/image" Target="../media/image69.png"/><Relationship Id="rId14" Type="http://schemas.openxmlformats.org/officeDocument/2006/relationships/image" Target="../media/image63.png"/><Relationship Id="rId5" Type="http://schemas.openxmlformats.org/officeDocument/2006/relationships/image" Target="../media/image58.png"/><Relationship Id="rId6" Type="http://schemas.openxmlformats.org/officeDocument/2006/relationships/image" Target="../media/image73.png"/><Relationship Id="rId7" Type="http://schemas.openxmlformats.org/officeDocument/2006/relationships/image" Target="../media/image71.png"/><Relationship Id="rId8" Type="http://schemas.openxmlformats.org/officeDocument/2006/relationships/image" Target="../media/image6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png"/><Relationship Id="rId4" Type="http://schemas.openxmlformats.org/officeDocument/2006/relationships/image" Target="../media/image70.png"/><Relationship Id="rId9" Type="http://schemas.openxmlformats.org/officeDocument/2006/relationships/image" Target="../media/image87.png"/><Relationship Id="rId5" Type="http://schemas.openxmlformats.org/officeDocument/2006/relationships/image" Target="../media/image64.png"/><Relationship Id="rId6" Type="http://schemas.openxmlformats.org/officeDocument/2006/relationships/image" Target="../media/image86.png"/><Relationship Id="rId7" Type="http://schemas.openxmlformats.org/officeDocument/2006/relationships/image" Target="../media/image72.png"/><Relationship Id="rId8" Type="http://schemas.openxmlformats.org/officeDocument/2006/relationships/image" Target="../media/image7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1.png"/><Relationship Id="rId10" Type="http://schemas.openxmlformats.org/officeDocument/2006/relationships/image" Target="../media/image83.png"/><Relationship Id="rId13" Type="http://schemas.openxmlformats.org/officeDocument/2006/relationships/image" Target="../media/image92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1.jpg"/><Relationship Id="rId4" Type="http://schemas.openxmlformats.org/officeDocument/2006/relationships/image" Target="../media/image90.png"/><Relationship Id="rId9" Type="http://schemas.openxmlformats.org/officeDocument/2006/relationships/image" Target="../media/image79.png"/><Relationship Id="rId5" Type="http://schemas.openxmlformats.org/officeDocument/2006/relationships/image" Target="../media/image9.png"/><Relationship Id="rId6" Type="http://schemas.openxmlformats.org/officeDocument/2006/relationships/image" Target="../media/image80.png"/><Relationship Id="rId7" Type="http://schemas.openxmlformats.org/officeDocument/2006/relationships/image" Target="../media/image76.png"/><Relationship Id="rId8" Type="http://schemas.openxmlformats.org/officeDocument/2006/relationships/image" Target="../media/image8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42.png"/><Relationship Id="rId5" Type="http://schemas.openxmlformats.org/officeDocument/2006/relationships/image" Target="../media/image26.png"/><Relationship Id="rId6" Type="http://schemas.openxmlformats.org/officeDocument/2006/relationships/image" Target="../media/image48.jpg"/><Relationship Id="rId7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2.png"/><Relationship Id="rId13" Type="http://schemas.openxmlformats.org/officeDocument/2006/relationships/image" Target="../media/image31.png"/><Relationship Id="rId1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45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54.png"/><Relationship Id="rId8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56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Relationship Id="rId7" Type="http://schemas.openxmlformats.org/officeDocument/2006/relationships/image" Target="../media/image85.png"/><Relationship Id="rId8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36d339cf4f2_0_0" title="CS - Secretaria de movilidad  (32 de 118).jpg"/>
          <p:cNvPicPr preferRelativeResize="0"/>
          <p:nvPr/>
        </p:nvPicPr>
        <p:blipFill rotWithShape="1">
          <a:blip r:embed="rId3">
            <a:alphaModFix/>
          </a:blip>
          <a:srcRect b="17214" l="10466" r="0" t="721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36d339cf4f2_0_0"/>
          <p:cNvSpPr txBox="1"/>
          <p:nvPr>
            <p:ph idx="4294967295" type="ctrTitle"/>
          </p:nvPr>
        </p:nvSpPr>
        <p:spPr>
          <a:xfrm>
            <a:off x="0" y="2037775"/>
            <a:ext cx="6666300" cy="2259300"/>
          </a:xfrm>
          <a:prstGeom prst="rect">
            <a:avLst/>
          </a:prstGeom>
          <a:solidFill>
            <a:srgbClr val="000000">
              <a:alpha val="49019"/>
            </a:srgbClr>
          </a:solidFill>
          <a:ln>
            <a:noFill/>
          </a:ln>
        </p:spPr>
        <p:txBody>
          <a:bodyPr anchorCtr="0" anchor="b" bIns="252000" lIns="720000" spcFirstLastPara="1" rIns="360000" wrap="square" tIns="2520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3600"/>
              <a:buFont typeface="Arial Black"/>
              <a:buNone/>
            </a:pPr>
            <a:r>
              <a:rPr b="1" i="0" lang="es-CO" sz="3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Sistema Interoperable de Recaudo (SIR)</a:t>
            </a:r>
            <a:endParaRPr b="1" i="0" sz="34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3600"/>
              <a:buFont typeface="Arial Black"/>
              <a:buNone/>
            </a:pPr>
            <a:r>
              <a:t/>
            </a:r>
            <a:endParaRPr b="1" i="0" sz="3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3600"/>
              <a:buFont typeface="Arial Black"/>
              <a:buNone/>
            </a:pPr>
            <a:r>
              <a:rPr b="1" i="0" lang="es-CO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Visión y Gobernanza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36d339cf4f2_0_0"/>
          <p:cNvSpPr txBox="1"/>
          <p:nvPr>
            <p:ph idx="4294967295" type="subTitle"/>
          </p:nvPr>
        </p:nvSpPr>
        <p:spPr>
          <a:xfrm>
            <a:off x="565050" y="5488600"/>
            <a:ext cx="2138700" cy="4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08000" lIns="180000" spcFirstLastPara="1" rIns="180000" wrap="square" tIns="10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None/>
            </a:pPr>
            <a:r>
              <a:rPr b="0" i="0" lang="es-CO" sz="1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11 de julio de 2025</a:t>
            </a:r>
            <a:endParaRPr b="0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36d339cf4f2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050" y="495300"/>
            <a:ext cx="140092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6d339cf4f2_0_0" title="img.png"/>
          <p:cNvPicPr preferRelativeResize="0"/>
          <p:nvPr/>
        </p:nvPicPr>
        <p:blipFill rotWithShape="1">
          <a:blip r:embed="rId5">
            <a:alphaModFix/>
          </a:blip>
          <a:srcRect b="0" l="0" r="0" t="25667"/>
          <a:stretch/>
        </p:blipFill>
        <p:spPr>
          <a:xfrm>
            <a:off x="6174675" y="54638"/>
            <a:ext cx="4945175" cy="6748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g36d339cf4f2_0_0"/>
          <p:cNvGrpSpPr/>
          <p:nvPr/>
        </p:nvGrpSpPr>
        <p:grpSpPr>
          <a:xfrm>
            <a:off x="0" y="6065600"/>
            <a:ext cx="12192000" cy="792300"/>
            <a:chOff x="0" y="6065600"/>
            <a:chExt cx="12192000" cy="792300"/>
          </a:xfrm>
        </p:grpSpPr>
        <p:sp>
          <p:nvSpPr>
            <p:cNvPr id="364" name="Google Shape;364;g36d339cf4f2_0_0"/>
            <p:cNvSpPr/>
            <p:nvPr/>
          </p:nvSpPr>
          <p:spPr>
            <a:xfrm>
              <a:off x="0" y="6758000"/>
              <a:ext cx="12192000" cy="99900"/>
            </a:xfrm>
            <a:prstGeom prst="rect">
              <a:avLst/>
            </a:prstGeom>
            <a:solidFill>
              <a:srgbClr val="E317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5" name="Google Shape;365;g36d339cf4f2_0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66325" y="6065600"/>
              <a:ext cx="2868051" cy="764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6" name="Google Shape;366;g36d339cf4f2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66538" y="6180767"/>
            <a:ext cx="1724526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6979acf3c2_0_536"/>
          <p:cNvSpPr/>
          <p:nvPr/>
        </p:nvSpPr>
        <p:spPr>
          <a:xfrm>
            <a:off x="9271000" y="2695575"/>
            <a:ext cx="2679600" cy="2740500"/>
          </a:xfrm>
          <a:prstGeom prst="roundRect">
            <a:avLst>
              <a:gd fmla="val 9733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6979acf3c2_0_536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36979acf3c2_0_536"/>
          <p:cNvSpPr txBox="1"/>
          <p:nvPr>
            <p:ph idx="4294967295" type="title"/>
          </p:nvPr>
        </p:nvSpPr>
        <p:spPr>
          <a:xfrm>
            <a:off x="564675" y="425600"/>
            <a:ext cx="89673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Visión del SIR</a:t>
            </a:r>
            <a:endParaRPr b="0" sz="2400">
              <a:solidFill>
                <a:srgbClr val="434343"/>
              </a:solidFill>
            </a:endParaRPr>
          </a:p>
        </p:txBody>
      </p:sp>
      <p:pic>
        <p:nvPicPr>
          <p:cNvPr id="631" name="Google Shape;631;g36979acf3c2_0_5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36979acf3c2_0_536"/>
          <p:cNvSpPr txBox="1"/>
          <p:nvPr/>
        </p:nvSpPr>
        <p:spPr>
          <a:xfrm>
            <a:off x="564675" y="5727325"/>
            <a:ext cx="110052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Consolidar una plataforma abierta, segura y flexible que integre los medios de pago y sistemas de recaudo del transporte público de Bogotá y la región, habilitando una movilidad inteligente, interoperable y centrada en el usuario.</a:t>
            </a:r>
            <a:endParaRPr b="1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6979acf3c2_0_536"/>
          <p:cNvSpPr txBox="1"/>
          <p:nvPr/>
        </p:nvSpPr>
        <p:spPr>
          <a:xfrm>
            <a:off x="9853894" y="3099002"/>
            <a:ext cx="1974900" cy="22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Interoperabilidad real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Neutralidad tecnológica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Gobernanza pública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Facilidad de integración 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Adaptabilidad 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g36979acf3c2_0_536"/>
          <p:cNvSpPr/>
          <p:nvPr/>
        </p:nvSpPr>
        <p:spPr>
          <a:xfrm rot="10800000">
            <a:off x="3488016" y="1596272"/>
            <a:ext cx="2849100" cy="2470800"/>
          </a:xfrm>
          <a:prstGeom prst="pentagon">
            <a:avLst>
              <a:gd fmla="val 105146" name="hf"/>
              <a:gd fmla="val 110557" name="vf"/>
            </a:avLst>
          </a:prstGeom>
          <a:noFill/>
          <a:ln cap="flat" cmpd="sng" w="19050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3950" lIns="67925" spcFirstLastPara="1" rIns="67925" wrap="square" tIns="33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g36979acf3c2_0_536"/>
          <p:cNvSpPr/>
          <p:nvPr/>
        </p:nvSpPr>
        <p:spPr>
          <a:xfrm rot="10800000">
            <a:off x="3331137" y="2983795"/>
            <a:ext cx="293700" cy="2676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950" lIns="67925" spcFirstLastPara="1" rIns="67925" wrap="square" tIns="33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36979acf3c2_0_536"/>
          <p:cNvSpPr/>
          <p:nvPr/>
        </p:nvSpPr>
        <p:spPr>
          <a:xfrm rot="10800000">
            <a:off x="6167833" y="2983795"/>
            <a:ext cx="293700" cy="2676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950" lIns="67925" spcFirstLastPara="1" rIns="67925" wrap="square" tIns="33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36979acf3c2_0_536"/>
          <p:cNvSpPr/>
          <p:nvPr/>
        </p:nvSpPr>
        <p:spPr>
          <a:xfrm rot="10800000">
            <a:off x="5632842" y="1477059"/>
            <a:ext cx="293700" cy="2676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950" lIns="67925" spcFirstLastPara="1" rIns="67925" wrap="square" tIns="33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g36979acf3c2_0_536"/>
          <p:cNvSpPr/>
          <p:nvPr/>
        </p:nvSpPr>
        <p:spPr>
          <a:xfrm rot="10800000">
            <a:off x="3878570" y="1477059"/>
            <a:ext cx="293700" cy="2676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950" lIns="67925" spcFirstLastPara="1" rIns="67925" wrap="square" tIns="33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g36979acf3c2_0_536"/>
          <p:cNvSpPr txBox="1"/>
          <p:nvPr/>
        </p:nvSpPr>
        <p:spPr>
          <a:xfrm>
            <a:off x="3972705" y="2498183"/>
            <a:ext cx="18477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3950" lIns="67925" spcFirstLastPara="1" rIns="67925" wrap="square" tIns="33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CO" sz="2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SIR</a:t>
            </a:r>
            <a:endParaRPr b="1" i="0" sz="2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6979acf3c2_0_536"/>
          <p:cNvSpPr txBox="1"/>
          <p:nvPr/>
        </p:nvSpPr>
        <p:spPr>
          <a:xfrm>
            <a:off x="1872975" y="2850513"/>
            <a:ext cx="13791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6750" lIns="53500" spcFirstLastPara="1" rIns="53500" wrap="square" tIns="26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Múltiples medios de pago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36979acf3c2_0_536"/>
          <p:cNvSpPr txBox="1"/>
          <p:nvPr/>
        </p:nvSpPr>
        <p:spPr>
          <a:xfrm>
            <a:off x="2127794" y="1228210"/>
            <a:ext cx="1739100" cy="65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6750" lIns="53500" spcFirstLastPara="1" rIns="53500" wrap="square" tIns="26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Integración de servicios adicionales de movilidad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36979acf3c2_0_536"/>
          <p:cNvSpPr txBox="1"/>
          <p:nvPr/>
        </p:nvSpPr>
        <p:spPr>
          <a:xfrm>
            <a:off x="6016716" y="1419907"/>
            <a:ext cx="10851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6750" lIns="53500" spcFirstLastPara="1" rIns="53500" wrap="square" tIns="26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Arquitectura de los pagos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g36979acf3c2_0_536"/>
          <p:cNvSpPr/>
          <p:nvPr/>
        </p:nvSpPr>
        <p:spPr>
          <a:xfrm>
            <a:off x="6464849" y="2926713"/>
            <a:ext cx="1154400" cy="437700"/>
          </a:xfrm>
          <a:prstGeom prst="chevron">
            <a:avLst>
              <a:gd fmla="val 1232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26750" lIns="53500" spcFirstLastPara="1" rIns="5350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Arquitectura del sistema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g36979acf3c2_0_536"/>
          <p:cNvSpPr/>
          <p:nvPr/>
        </p:nvSpPr>
        <p:spPr>
          <a:xfrm>
            <a:off x="7651473" y="2926713"/>
            <a:ext cx="977700" cy="437700"/>
          </a:xfrm>
          <a:prstGeom prst="chevron">
            <a:avLst>
              <a:gd fmla="val 12324" name="adj"/>
            </a:avLst>
          </a:prstGeom>
          <a:noFill/>
          <a:ln>
            <a:noFill/>
          </a:ln>
        </p:spPr>
        <p:txBody>
          <a:bodyPr anchorCtr="0" anchor="t" bIns="26750" lIns="53500" spcFirstLastPara="1" rIns="5350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Basado en cuenta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36979acf3c2_0_536"/>
          <p:cNvSpPr/>
          <p:nvPr/>
        </p:nvSpPr>
        <p:spPr>
          <a:xfrm>
            <a:off x="6464849" y="3454138"/>
            <a:ext cx="1154400" cy="437700"/>
          </a:xfrm>
          <a:prstGeom prst="chevron">
            <a:avLst>
              <a:gd fmla="val 1232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26750" lIns="53500" spcFirstLastPara="1" rIns="5350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y tecnología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g36979acf3c2_0_536"/>
          <p:cNvSpPr/>
          <p:nvPr/>
        </p:nvSpPr>
        <p:spPr>
          <a:xfrm>
            <a:off x="7651473" y="3454127"/>
            <a:ext cx="977700" cy="437700"/>
          </a:xfrm>
          <a:prstGeom prst="chevron">
            <a:avLst>
              <a:gd fmla="val 12324" name="adj"/>
            </a:avLst>
          </a:prstGeom>
          <a:noFill/>
          <a:ln>
            <a:noFill/>
          </a:ln>
        </p:spPr>
        <p:txBody>
          <a:bodyPr anchorCtr="0" anchor="t" bIns="26750" lIns="53500" spcFirstLastPara="1" rIns="5350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Basado en estándar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36979acf3c2_0_536"/>
          <p:cNvSpPr/>
          <p:nvPr/>
        </p:nvSpPr>
        <p:spPr>
          <a:xfrm>
            <a:off x="6464849" y="3983913"/>
            <a:ext cx="1154400" cy="437700"/>
          </a:xfrm>
          <a:prstGeom prst="chevron">
            <a:avLst>
              <a:gd fmla="val 1232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26750" lIns="53500" spcFirstLastPara="1" rIns="5350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Alcance del sistema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36979acf3c2_0_536"/>
          <p:cNvSpPr/>
          <p:nvPr/>
        </p:nvSpPr>
        <p:spPr>
          <a:xfrm>
            <a:off x="7651473" y="3983915"/>
            <a:ext cx="977700" cy="437700"/>
          </a:xfrm>
          <a:prstGeom prst="chevron">
            <a:avLst>
              <a:gd fmla="val 12324" name="adj"/>
            </a:avLst>
          </a:prstGeom>
          <a:noFill/>
          <a:ln>
            <a:noFill/>
          </a:ln>
        </p:spPr>
        <p:txBody>
          <a:bodyPr anchorCtr="0" anchor="t" bIns="26750" lIns="53500" spcFirstLastPara="1" rIns="53500" wrap="square" tIns="26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Múltiples entidades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36979acf3c2_0_536"/>
          <p:cNvSpPr txBox="1"/>
          <p:nvPr/>
        </p:nvSpPr>
        <p:spPr>
          <a:xfrm>
            <a:off x="7695501" y="1189190"/>
            <a:ext cx="14934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50" lIns="53500" spcFirstLastPara="1" rIns="53500" wrap="square" tIns="26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Pagos abiertos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36979acf3c2_0_536"/>
          <p:cNvSpPr txBox="1"/>
          <p:nvPr/>
        </p:nvSpPr>
        <p:spPr>
          <a:xfrm>
            <a:off x="7695501" y="1848357"/>
            <a:ext cx="14934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50" lIns="53500" spcFirstLastPara="1" rIns="53500" wrap="square" tIns="26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Pagos cerrados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g36979acf3c2_0_536"/>
          <p:cNvCxnSpPr>
            <a:stCxn id="642" idx="3"/>
            <a:endCxn id="649" idx="1"/>
          </p:cNvCxnSpPr>
          <p:nvPr/>
        </p:nvCxnSpPr>
        <p:spPr>
          <a:xfrm flipH="1" rot="10800000">
            <a:off x="7101816" y="1308607"/>
            <a:ext cx="593700" cy="3384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rgbClr val="43434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g36979acf3c2_0_536"/>
          <p:cNvCxnSpPr>
            <a:stCxn id="642" idx="3"/>
            <a:endCxn id="650" idx="1"/>
          </p:cNvCxnSpPr>
          <p:nvPr/>
        </p:nvCxnSpPr>
        <p:spPr>
          <a:xfrm>
            <a:off x="7101816" y="1647007"/>
            <a:ext cx="593700" cy="320700"/>
          </a:xfrm>
          <a:prstGeom prst="bentConnector3">
            <a:avLst>
              <a:gd fmla="val 49999" name="adj1"/>
            </a:avLst>
          </a:prstGeom>
          <a:noFill/>
          <a:ln cap="flat" cmpd="sng" w="9525">
            <a:solidFill>
              <a:srgbClr val="43434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3" name="Google Shape;653;g36979acf3c2_0_5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525" y="4265675"/>
            <a:ext cx="753283" cy="454200"/>
          </a:xfrm>
          <a:prstGeom prst="rect">
            <a:avLst/>
          </a:prstGeom>
          <a:noFill/>
          <a:ln>
            <a:noFill/>
          </a:ln>
          <a:effectLst>
            <a:outerShdw blurRad="38100" rotWithShape="0" algn="tl" dir="2700000" dist="12700">
              <a:srgbClr val="000000">
                <a:alpha val="40000"/>
              </a:srgbClr>
            </a:outerShdw>
          </a:effectLst>
        </p:spPr>
      </p:pic>
      <p:sp>
        <p:nvSpPr>
          <p:cNvPr id="654" name="Google Shape;654;g36979acf3c2_0_536"/>
          <p:cNvSpPr txBox="1"/>
          <p:nvPr/>
        </p:nvSpPr>
        <p:spPr>
          <a:xfrm>
            <a:off x="3581373" y="4294325"/>
            <a:ext cx="25839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6750" lIns="53500" spcFirstLastPara="1" rIns="53500" wrap="square" tIns="26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Integración de los diferentes </a:t>
            </a: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modos</a:t>
            </a: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 </a:t>
            </a:r>
            <a:r>
              <a:rPr b="0" i="0" lang="es-C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transporte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36979acf3c2_0_5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8250" y="4873576"/>
            <a:ext cx="432468" cy="56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36979acf3c2_0_5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24343" y="4883652"/>
            <a:ext cx="575308" cy="55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36979acf3c2_0_5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38419" y="4887602"/>
            <a:ext cx="574731" cy="57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6979acf3c2_0_5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4124" y="3321752"/>
            <a:ext cx="568500" cy="56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6979acf3c2_0_536"/>
          <p:cNvPicPr preferRelativeResize="0"/>
          <p:nvPr/>
        </p:nvPicPr>
        <p:blipFill rotWithShape="1">
          <a:blip r:embed="rId9">
            <a:alphaModFix/>
          </a:blip>
          <a:srcRect b="0" l="79433" r="0" t="0"/>
          <a:stretch/>
        </p:blipFill>
        <p:spPr>
          <a:xfrm>
            <a:off x="578423" y="1481838"/>
            <a:ext cx="726124" cy="6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6979acf3c2_0_5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4538" y="2504627"/>
            <a:ext cx="641500" cy="4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g36979acf3c2_0_536"/>
          <p:cNvSpPr/>
          <p:nvPr/>
        </p:nvSpPr>
        <p:spPr>
          <a:xfrm rot="10800000">
            <a:off x="4775224" y="3978858"/>
            <a:ext cx="293700" cy="2676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950" lIns="67925" spcFirstLastPara="1" rIns="67925" wrap="square" tIns="33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36979acf3c2_0_536"/>
          <p:cNvSpPr/>
          <p:nvPr/>
        </p:nvSpPr>
        <p:spPr>
          <a:xfrm>
            <a:off x="9505750" y="2479700"/>
            <a:ext cx="2210100" cy="446400"/>
          </a:xfrm>
          <a:prstGeom prst="roundRect">
            <a:avLst>
              <a:gd fmla="val 9733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36979acf3c2_0_536"/>
          <p:cNvSpPr txBox="1"/>
          <p:nvPr/>
        </p:nvSpPr>
        <p:spPr>
          <a:xfrm>
            <a:off x="9418400" y="2502800"/>
            <a:ext cx="233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Elementos clave de la visión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4" name="Google Shape;664;g36979acf3c2_0_536"/>
          <p:cNvCxnSpPr>
            <a:stCxn id="659" idx="3"/>
            <a:endCxn id="640" idx="1"/>
          </p:cNvCxnSpPr>
          <p:nvPr/>
        </p:nvCxnSpPr>
        <p:spPr>
          <a:xfrm>
            <a:off x="1304547" y="1806813"/>
            <a:ext cx="568500" cy="1270800"/>
          </a:xfrm>
          <a:prstGeom prst="bentConnector3">
            <a:avLst>
              <a:gd fmla="val 4858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5" name="Google Shape;665;g36979acf3c2_0_536"/>
          <p:cNvCxnSpPr>
            <a:stCxn id="653" idx="3"/>
            <a:endCxn id="640" idx="1"/>
          </p:cNvCxnSpPr>
          <p:nvPr/>
        </p:nvCxnSpPr>
        <p:spPr>
          <a:xfrm flipH="1" rot="10800000">
            <a:off x="1286808" y="3077675"/>
            <a:ext cx="586200" cy="14151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6" name="Google Shape;666;g36979acf3c2_0_536"/>
          <p:cNvCxnSpPr/>
          <p:nvPr/>
        </p:nvCxnSpPr>
        <p:spPr>
          <a:xfrm>
            <a:off x="1286800" y="3454125"/>
            <a:ext cx="29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7" name="Google Shape;667;g36979acf3c2_0_536"/>
          <p:cNvSpPr txBox="1"/>
          <p:nvPr/>
        </p:nvSpPr>
        <p:spPr>
          <a:xfrm>
            <a:off x="9385525" y="3099000"/>
            <a:ext cx="50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01</a:t>
            </a:r>
            <a:endParaRPr b="1" i="0" sz="17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8" name="Google Shape;668;g36979acf3c2_0_536"/>
          <p:cNvSpPr txBox="1"/>
          <p:nvPr/>
        </p:nvSpPr>
        <p:spPr>
          <a:xfrm>
            <a:off x="9385525" y="3547982"/>
            <a:ext cx="50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02</a:t>
            </a:r>
            <a:endParaRPr b="1" i="0" sz="17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9" name="Google Shape;669;g36979acf3c2_0_536"/>
          <p:cNvSpPr txBox="1"/>
          <p:nvPr/>
        </p:nvSpPr>
        <p:spPr>
          <a:xfrm>
            <a:off x="9385525" y="3996963"/>
            <a:ext cx="50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03</a:t>
            </a:r>
            <a:endParaRPr b="1" i="0" sz="17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0" name="Google Shape;670;g36979acf3c2_0_536"/>
          <p:cNvSpPr txBox="1"/>
          <p:nvPr/>
        </p:nvSpPr>
        <p:spPr>
          <a:xfrm>
            <a:off x="9385525" y="4445945"/>
            <a:ext cx="50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04</a:t>
            </a:r>
            <a:endParaRPr b="1" i="0" sz="17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71" name="Google Shape;671;g36979acf3c2_0_536"/>
          <p:cNvSpPr txBox="1"/>
          <p:nvPr/>
        </p:nvSpPr>
        <p:spPr>
          <a:xfrm>
            <a:off x="9385525" y="4894927"/>
            <a:ext cx="505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05</a:t>
            </a:r>
            <a:endParaRPr b="1" i="0" sz="17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672" name="Google Shape;672;g36979acf3c2_0_536"/>
          <p:cNvCxnSpPr/>
          <p:nvPr/>
        </p:nvCxnSpPr>
        <p:spPr>
          <a:xfrm>
            <a:off x="1286800" y="2768325"/>
            <a:ext cx="293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3" name="Google Shape;673;g36979acf3c2_0_536"/>
          <p:cNvSpPr/>
          <p:nvPr/>
        </p:nvSpPr>
        <p:spPr>
          <a:xfrm>
            <a:off x="5659650" y="4975775"/>
            <a:ext cx="641501" cy="454200"/>
          </a:xfrm>
          <a:custGeom>
            <a:rect b="b" l="l" r="r" t="t"/>
            <a:pathLst>
              <a:path extrusionOk="0" h="873" w="1345">
                <a:moveTo>
                  <a:pt x="1072" y="837"/>
                </a:moveTo>
                <a:lnTo>
                  <a:pt x="1072" y="837"/>
                </a:lnTo>
                <a:cubicBezTo>
                  <a:pt x="941" y="837"/>
                  <a:pt x="836" y="730"/>
                  <a:pt x="836" y="600"/>
                </a:cubicBezTo>
                <a:lnTo>
                  <a:pt x="836" y="600"/>
                </a:lnTo>
                <a:cubicBezTo>
                  <a:pt x="836" y="522"/>
                  <a:pt x="874" y="452"/>
                  <a:pt x="932" y="410"/>
                </a:cubicBezTo>
                <a:lnTo>
                  <a:pt x="1058" y="609"/>
                </a:lnTo>
                <a:lnTo>
                  <a:pt x="1058" y="609"/>
                </a:lnTo>
                <a:cubicBezTo>
                  <a:pt x="1060" y="615"/>
                  <a:pt x="1066" y="618"/>
                  <a:pt x="1072" y="618"/>
                </a:cubicBezTo>
                <a:lnTo>
                  <a:pt x="1072" y="618"/>
                </a:lnTo>
                <a:cubicBezTo>
                  <a:pt x="1075" y="618"/>
                  <a:pt x="1078" y="616"/>
                  <a:pt x="1081" y="615"/>
                </a:cubicBezTo>
                <a:lnTo>
                  <a:pt x="1081" y="615"/>
                </a:lnTo>
                <a:cubicBezTo>
                  <a:pt x="1090" y="609"/>
                  <a:pt x="1093" y="598"/>
                  <a:pt x="1087" y="590"/>
                </a:cubicBezTo>
                <a:lnTo>
                  <a:pt x="961" y="390"/>
                </a:lnTo>
                <a:lnTo>
                  <a:pt x="961" y="390"/>
                </a:lnTo>
                <a:cubicBezTo>
                  <a:pt x="994" y="373"/>
                  <a:pt x="1032" y="363"/>
                  <a:pt x="1072" y="363"/>
                </a:cubicBezTo>
                <a:lnTo>
                  <a:pt x="1072" y="363"/>
                </a:lnTo>
                <a:cubicBezTo>
                  <a:pt x="1203" y="363"/>
                  <a:pt x="1309" y="469"/>
                  <a:pt x="1309" y="600"/>
                </a:cubicBezTo>
                <a:lnTo>
                  <a:pt x="1309" y="600"/>
                </a:lnTo>
                <a:cubicBezTo>
                  <a:pt x="1309" y="730"/>
                  <a:pt x="1203" y="837"/>
                  <a:pt x="1072" y="837"/>
                </a:cubicBezTo>
                <a:close/>
                <a:moveTo>
                  <a:pt x="668" y="560"/>
                </a:moveTo>
                <a:lnTo>
                  <a:pt x="453" y="218"/>
                </a:lnTo>
                <a:lnTo>
                  <a:pt x="792" y="218"/>
                </a:lnTo>
                <a:lnTo>
                  <a:pt x="668" y="560"/>
                </a:lnTo>
                <a:close/>
                <a:moveTo>
                  <a:pt x="272" y="837"/>
                </a:moveTo>
                <a:lnTo>
                  <a:pt x="272" y="837"/>
                </a:lnTo>
                <a:cubicBezTo>
                  <a:pt x="142" y="837"/>
                  <a:pt x="35" y="730"/>
                  <a:pt x="35" y="600"/>
                </a:cubicBezTo>
                <a:lnTo>
                  <a:pt x="35" y="600"/>
                </a:lnTo>
                <a:cubicBezTo>
                  <a:pt x="35" y="469"/>
                  <a:pt x="142" y="363"/>
                  <a:pt x="272" y="363"/>
                </a:cubicBezTo>
                <a:lnTo>
                  <a:pt x="272" y="363"/>
                </a:lnTo>
                <a:cubicBezTo>
                  <a:pt x="295" y="363"/>
                  <a:pt x="316" y="366"/>
                  <a:pt x="337" y="372"/>
                </a:cubicBezTo>
                <a:lnTo>
                  <a:pt x="256" y="594"/>
                </a:lnTo>
                <a:lnTo>
                  <a:pt x="256" y="594"/>
                </a:lnTo>
                <a:cubicBezTo>
                  <a:pt x="254" y="599"/>
                  <a:pt x="255" y="605"/>
                  <a:pt x="258" y="609"/>
                </a:cubicBezTo>
                <a:lnTo>
                  <a:pt x="258" y="609"/>
                </a:lnTo>
                <a:cubicBezTo>
                  <a:pt x="261" y="615"/>
                  <a:pt x="267" y="618"/>
                  <a:pt x="272" y="618"/>
                </a:cubicBezTo>
                <a:lnTo>
                  <a:pt x="508" y="618"/>
                </a:lnTo>
                <a:lnTo>
                  <a:pt x="508" y="618"/>
                </a:lnTo>
                <a:cubicBezTo>
                  <a:pt x="500" y="740"/>
                  <a:pt x="397" y="837"/>
                  <a:pt x="272" y="837"/>
                </a:cubicBezTo>
                <a:close/>
                <a:moveTo>
                  <a:pt x="508" y="582"/>
                </a:moveTo>
                <a:lnTo>
                  <a:pt x="298" y="582"/>
                </a:lnTo>
                <a:lnTo>
                  <a:pt x="370" y="384"/>
                </a:lnTo>
                <a:lnTo>
                  <a:pt x="370" y="384"/>
                </a:lnTo>
                <a:cubicBezTo>
                  <a:pt x="447" y="419"/>
                  <a:pt x="503" y="493"/>
                  <a:pt x="508" y="582"/>
                </a:cubicBezTo>
                <a:close/>
                <a:moveTo>
                  <a:pt x="424" y="237"/>
                </a:moveTo>
                <a:lnTo>
                  <a:pt x="640" y="582"/>
                </a:lnTo>
                <a:lnTo>
                  <a:pt x="544" y="582"/>
                </a:lnTo>
                <a:lnTo>
                  <a:pt x="544" y="582"/>
                </a:lnTo>
                <a:cubicBezTo>
                  <a:pt x="538" y="478"/>
                  <a:pt x="472" y="390"/>
                  <a:pt x="382" y="351"/>
                </a:cubicBezTo>
                <a:lnTo>
                  <a:pt x="424" y="237"/>
                </a:lnTo>
                <a:close/>
                <a:moveTo>
                  <a:pt x="298" y="66"/>
                </a:moveTo>
                <a:lnTo>
                  <a:pt x="298" y="66"/>
                </a:lnTo>
                <a:cubicBezTo>
                  <a:pt x="291" y="62"/>
                  <a:pt x="289" y="57"/>
                  <a:pt x="291" y="51"/>
                </a:cubicBezTo>
                <a:lnTo>
                  <a:pt x="291" y="51"/>
                </a:lnTo>
                <a:cubicBezTo>
                  <a:pt x="293" y="43"/>
                  <a:pt x="304" y="36"/>
                  <a:pt x="320" y="36"/>
                </a:cubicBezTo>
                <a:lnTo>
                  <a:pt x="320" y="36"/>
                </a:lnTo>
                <a:cubicBezTo>
                  <a:pt x="362" y="36"/>
                  <a:pt x="404" y="48"/>
                  <a:pt x="435" y="72"/>
                </a:cubicBezTo>
                <a:lnTo>
                  <a:pt x="435" y="72"/>
                </a:lnTo>
                <a:cubicBezTo>
                  <a:pt x="435" y="72"/>
                  <a:pt x="432" y="73"/>
                  <a:pt x="430" y="73"/>
                </a:cubicBezTo>
                <a:lnTo>
                  <a:pt x="320" y="73"/>
                </a:lnTo>
                <a:lnTo>
                  <a:pt x="320" y="73"/>
                </a:lnTo>
                <a:cubicBezTo>
                  <a:pt x="311" y="73"/>
                  <a:pt x="303" y="71"/>
                  <a:pt x="298" y="66"/>
                </a:cubicBezTo>
                <a:close/>
                <a:moveTo>
                  <a:pt x="1072" y="328"/>
                </a:moveTo>
                <a:lnTo>
                  <a:pt x="1072" y="328"/>
                </a:lnTo>
                <a:cubicBezTo>
                  <a:pt x="1025" y="328"/>
                  <a:pt x="981" y="340"/>
                  <a:pt x="943" y="361"/>
                </a:cubicBezTo>
                <a:lnTo>
                  <a:pt x="837" y="194"/>
                </a:lnTo>
                <a:lnTo>
                  <a:pt x="837" y="107"/>
                </a:lnTo>
                <a:lnTo>
                  <a:pt x="837" y="107"/>
                </a:lnTo>
                <a:cubicBezTo>
                  <a:pt x="837" y="104"/>
                  <a:pt x="839" y="101"/>
                  <a:pt x="842" y="98"/>
                </a:cubicBezTo>
                <a:lnTo>
                  <a:pt x="908" y="66"/>
                </a:lnTo>
                <a:lnTo>
                  <a:pt x="908" y="66"/>
                </a:lnTo>
                <a:cubicBezTo>
                  <a:pt x="914" y="69"/>
                  <a:pt x="920" y="72"/>
                  <a:pt x="927" y="72"/>
                </a:cubicBezTo>
                <a:lnTo>
                  <a:pt x="999" y="72"/>
                </a:lnTo>
                <a:lnTo>
                  <a:pt x="999" y="72"/>
                </a:lnTo>
                <a:cubicBezTo>
                  <a:pt x="1019" y="72"/>
                  <a:pt x="1034" y="56"/>
                  <a:pt x="1034" y="37"/>
                </a:cubicBezTo>
                <a:lnTo>
                  <a:pt x="1034" y="37"/>
                </a:lnTo>
                <a:cubicBezTo>
                  <a:pt x="1034" y="16"/>
                  <a:pt x="1019" y="1"/>
                  <a:pt x="999" y="1"/>
                </a:cubicBezTo>
                <a:lnTo>
                  <a:pt x="927" y="1"/>
                </a:lnTo>
                <a:lnTo>
                  <a:pt x="927" y="1"/>
                </a:lnTo>
                <a:cubicBezTo>
                  <a:pt x="908" y="1"/>
                  <a:pt x="893" y="16"/>
                  <a:pt x="892" y="34"/>
                </a:cubicBezTo>
                <a:lnTo>
                  <a:pt x="827" y="68"/>
                </a:lnTo>
                <a:lnTo>
                  <a:pt x="827" y="68"/>
                </a:lnTo>
                <a:cubicBezTo>
                  <a:pt x="812" y="75"/>
                  <a:pt x="802" y="90"/>
                  <a:pt x="802" y="107"/>
                </a:cubicBezTo>
                <a:lnTo>
                  <a:pt x="802" y="183"/>
                </a:lnTo>
                <a:lnTo>
                  <a:pt x="430" y="183"/>
                </a:lnTo>
                <a:lnTo>
                  <a:pt x="384" y="109"/>
                </a:lnTo>
                <a:lnTo>
                  <a:pt x="430" y="109"/>
                </a:lnTo>
                <a:lnTo>
                  <a:pt x="430" y="109"/>
                </a:lnTo>
                <a:cubicBezTo>
                  <a:pt x="449" y="109"/>
                  <a:pt x="465" y="98"/>
                  <a:pt x="470" y="82"/>
                </a:cubicBezTo>
                <a:lnTo>
                  <a:pt x="470" y="82"/>
                </a:lnTo>
                <a:cubicBezTo>
                  <a:pt x="475" y="69"/>
                  <a:pt x="470" y="54"/>
                  <a:pt x="458" y="45"/>
                </a:cubicBezTo>
                <a:lnTo>
                  <a:pt x="458" y="45"/>
                </a:lnTo>
                <a:cubicBezTo>
                  <a:pt x="421" y="16"/>
                  <a:pt x="371" y="0"/>
                  <a:pt x="320" y="0"/>
                </a:cubicBezTo>
                <a:lnTo>
                  <a:pt x="320" y="0"/>
                </a:lnTo>
                <a:cubicBezTo>
                  <a:pt x="291" y="0"/>
                  <a:pt x="266" y="16"/>
                  <a:pt x="257" y="40"/>
                </a:cubicBezTo>
                <a:lnTo>
                  <a:pt x="257" y="40"/>
                </a:lnTo>
                <a:cubicBezTo>
                  <a:pt x="251" y="60"/>
                  <a:pt x="257" y="80"/>
                  <a:pt x="275" y="94"/>
                </a:cubicBezTo>
                <a:lnTo>
                  <a:pt x="275" y="94"/>
                </a:lnTo>
                <a:cubicBezTo>
                  <a:pt x="288" y="103"/>
                  <a:pt x="304" y="109"/>
                  <a:pt x="320" y="109"/>
                </a:cubicBezTo>
                <a:lnTo>
                  <a:pt x="342" y="109"/>
                </a:lnTo>
                <a:lnTo>
                  <a:pt x="400" y="199"/>
                </a:lnTo>
                <a:lnTo>
                  <a:pt x="349" y="339"/>
                </a:lnTo>
                <a:lnTo>
                  <a:pt x="349" y="339"/>
                </a:lnTo>
                <a:cubicBezTo>
                  <a:pt x="324" y="332"/>
                  <a:pt x="299" y="328"/>
                  <a:pt x="272" y="328"/>
                </a:cubicBezTo>
                <a:lnTo>
                  <a:pt x="272" y="328"/>
                </a:lnTo>
                <a:cubicBezTo>
                  <a:pt x="123" y="328"/>
                  <a:pt x="0" y="450"/>
                  <a:pt x="0" y="600"/>
                </a:cubicBezTo>
                <a:lnTo>
                  <a:pt x="0" y="600"/>
                </a:lnTo>
                <a:cubicBezTo>
                  <a:pt x="0" y="750"/>
                  <a:pt x="123" y="872"/>
                  <a:pt x="272" y="872"/>
                </a:cubicBezTo>
                <a:lnTo>
                  <a:pt x="272" y="872"/>
                </a:lnTo>
                <a:cubicBezTo>
                  <a:pt x="417" y="872"/>
                  <a:pt x="535" y="759"/>
                  <a:pt x="544" y="618"/>
                </a:cubicBezTo>
                <a:lnTo>
                  <a:pt x="672" y="618"/>
                </a:lnTo>
                <a:lnTo>
                  <a:pt x="672" y="618"/>
                </a:lnTo>
                <a:lnTo>
                  <a:pt x="672" y="618"/>
                </a:lnTo>
                <a:lnTo>
                  <a:pt x="672" y="618"/>
                </a:lnTo>
                <a:cubicBezTo>
                  <a:pt x="674" y="618"/>
                  <a:pt x="675" y="617"/>
                  <a:pt x="678" y="617"/>
                </a:cubicBezTo>
                <a:lnTo>
                  <a:pt x="678" y="617"/>
                </a:lnTo>
                <a:cubicBezTo>
                  <a:pt x="678" y="616"/>
                  <a:pt x="678" y="615"/>
                  <a:pt x="679" y="615"/>
                </a:cubicBezTo>
                <a:lnTo>
                  <a:pt x="679" y="615"/>
                </a:lnTo>
                <a:cubicBezTo>
                  <a:pt x="680" y="615"/>
                  <a:pt x="681" y="615"/>
                  <a:pt x="681" y="615"/>
                </a:cubicBezTo>
                <a:lnTo>
                  <a:pt x="681" y="615"/>
                </a:lnTo>
                <a:cubicBezTo>
                  <a:pt x="682" y="615"/>
                  <a:pt x="682" y="615"/>
                  <a:pt x="682" y="615"/>
                </a:cubicBezTo>
                <a:lnTo>
                  <a:pt x="682" y="615"/>
                </a:lnTo>
                <a:cubicBezTo>
                  <a:pt x="682" y="614"/>
                  <a:pt x="683" y="614"/>
                  <a:pt x="683" y="614"/>
                </a:cubicBezTo>
                <a:lnTo>
                  <a:pt x="683" y="614"/>
                </a:lnTo>
                <a:cubicBezTo>
                  <a:pt x="684" y="612"/>
                  <a:pt x="685" y="612"/>
                  <a:pt x="686" y="611"/>
                </a:cubicBezTo>
                <a:lnTo>
                  <a:pt x="686" y="611"/>
                </a:lnTo>
                <a:cubicBezTo>
                  <a:pt x="686" y="611"/>
                  <a:pt x="686" y="610"/>
                  <a:pt x="687" y="610"/>
                </a:cubicBezTo>
                <a:lnTo>
                  <a:pt x="687" y="610"/>
                </a:lnTo>
                <a:cubicBezTo>
                  <a:pt x="687" y="609"/>
                  <a:pt x="688" y="608"/>
                  <a:pt x="689" y="606"/>
                </a:cubicBezTo>
                <a:lnTo>
                  <a:pt x="689" y="606"/>
                </a:lnTo>
                <a:lnTo>
                  <a:pt x="689" y="606"/>
                </a:lnTo>
                <a:lnTo>
                  <a:pt x="823" y="237"/>
                </a:lnTo>
                <a:lnTo>
                  <a:pt x="913" y="379"/>
                </a:lnTo>
                <a:lnTo>
                  <a:pt x="913" y="379"/>
                </a:lnTo>
                <a:cubicBezTo>
                  <a:pt x="844" y="429"/>
                  <a:pt x="800" y="510"/>
                  <a:pt x="800" y="600"/>
                </a:cubicBezTo>
                <a:lnTo>
                  <a:pt x="800" y="600"/>
                </a:lnTo>
                <a:cubicBezTo>
                  <a:pt x="800" y="750"/>
                  <a:pt x="923" y="872"/>
                  <a:pt x="1072" y="872"/>
                </a:cubicBezTo>
                <a:lnTo>
                  <a:pt x="1072" y="872"/>
                </a:lnTo>
                <a:cubicBezTo>
                  <a:pt x="1222" y="872"/>
                  <a:pt x="1344" y="750"/>
                  <a:pt x="1344" y="600"/>
                </a:cubicBezTo>
                <a:lnTo>
                  <a:pt x="1344" y="600"/>
                </a:lnTo>
                <a:cubicBezTo>
                  <a:pt x="1344" y="450"/>
                  <a:pt x="1222" y="328"/>
                  <a:pt x="1072" y="328"/>
                </a:cubicBez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79acf3c2_0_12"/>
          <p:cNvSpPr/>
          <p:nvPr/>
        </p:nvSpPr>
        <p:spPr>
          <a:xfrm>
            <a:off x="564674" y="1417048"/>
            <a:ext cx="600435" cy="676747"/>
          </a:xfrm>
          <a:custGeom>
            <a:rect b="b" l="l" r="r" t="t"/>
            <a:pathLst>
              <a:path extrusionOk="0" h="505035" w="478434">
                <a:moveTo>
                  <a:pt x="128115" y="457554"/>
                </a:moveTo>
                <a:lnTo>
                  <a:pt x="160565" y="457554"/>
                </a:lnTo>
                <a:cubicBezTo>
                  <a:pt x="164522" y="457554"/>
                  <a:pt x="168083" y="460828"/>
                  <a:pt x="168083" y="465330"/>
                </a:cubicBezTo>
                <a:cubicBezTo>
                  <a:pt x="168083" y="469423"/>
                  <a:pt x="164522" y="473106"/>
                  <a:pt x="160565" y="473106"/>
                </a:cubicBezTo>
                <a:lnTo>
                  <a:pt x="128115" y="473106"/>
                </a:lnTo>
                <a:cubicBezTo>
                  <a:pt x="123762" y="473106"/>
                  <a:pt x="120596" y="469423"/>
                  <a:pt x="120596" y="465330"/>
                </a:cubicBezTo>
                <a:cubicBezTo>
                  <a:pt x="120596" y="460828"/>
                  <a:pt x="123762" y="457554"/>
                  <a:pt x="128115" y="457554"/>
                </a:cubicBezTo>
                <a:close/>
                <a:moveTo>
                  <a:pt x="204631" y="336958"/>
                </a:moveTo>
                <a:cubicBezTo>
                  <a:pt x="208724" y="336958"/>
                  <a:pt x="212408" y="340318"/>
                  <a:pt x="212408" y="344939"/>
                </a:cubicBezTo>
                <a:cubicBezTo>
                  <a:pt x="212408" y="349139"/>
                  <a:pt x="208724" y="352499"/>
                  <a:pt x="204631" y="352499"/>
                </a:cubicBezTo>
                <a:cubicBezTo>
                  <a:pt x="200129" y="352499"/>
                  <a:pt x="196855" y="349139"/>
                  <a:pt x="196855" y="344939"/>
                </a:cubicBezTo>
                <a:cubicBezTo>
                  <a:pt x="196855" y="340318"/>
                  <a:pt x="200129" y="336958"/>
                  <a:pt x="204631" y="336958"/>
                </a:cubicBezTo>
                <a:close/>
                <a:moveTo>
                  <a:pt x="174483" y="336958"/>
                </a:moveTo>
                <a:cubicBezTo>
                  <a:pt x="178576" y="336958"/>
                  <a:pt x="182259" y="340318"/>
                  <a:pt x="182259" y="344939"/>
                </a:cubicBezTo>
                <a:cubicBezTo>
                  <a:pt x="182259" y="349139"/>
                  <a:pt x="178576" y="352499"/>
                  <a:pt x="174483" y="352499"/>
                </a:cubicBezTo>
                <a:cubicBezTo>
                  <a:pt x="170390" y="352499"/>
                  <a:pt x="166707" y="349139"/>
                  <a:pt x="166707" y="344939"/>
                </a:cubicBezTo>
                <a:cubicBezTo>
                  <a:pt x="166707" y="340318"/>
                  <a:pt x="170390" y="336958"/>
                  <a:pt x="174483" y="336958"/>
                </a:cubicBezTo>
                <a:close/>
                <a:moveTo>
                  <a:pt x="144333" y="336958"/>
                </a:moveTo>
                <a:cubicBezTo>
                  <a:pt x="148836" y="336958"/>
                  <a:pt x="152110" y="340232"/>
                  <a:pt x="152110" y="344734"/>
                </a:cubicBezTo>
                <a:cubicBezTo>
                  <a:pt x="152110" y="348827"/>
                  <a:pt x="148836" y="352510"/>
                  <a:pt x="144333" y="352510"/>
                </a:cubicBezTo>
                <a:cubicBezTo>
                  <a:pt x="139831" y="352510"/>
                  <a:pt x="136557" y="348827"/>
                  <a:pt x="136557" y="344734"/>
                </a:cubicBezTo>
                <a:cubicBezTo>
                  <a:pt x="136557" y="340232"/>
                  <a:pt x="139831" y="336958"/>
                  <a:pt x="144333" y="336958"/>
                </a:cubicBezTo>
                <a:close/>
                <a:moveTo>
                  <a:pt x="114390" y="336958"/>
                </a:moveTo>
                <a:cubicBezTo>
                  <a:pt x="118170" y="336958"/>
                  <a:pt x="121950" y="340232"/>
                  <a:pt x="121950" y="344734"/>
                </a:cubicBezTo>
                <a:cubicBezTo>
                  <a:pt x="121950" y="348827"/>
                  <a:pt x="118170" y="352510"/>
                  <a:pt x="114390" y="352510"/>
                </a:cubicBezTo>
                <a:cubicBezTo>
                  <a:pt x="109769" y="352510"/>
                  <a:pt x="106409" y="348827"/>
                  <a:pt x="106409" y="344734"/>
                </a:cubicBezTo>
                <a:cubicBezTo>
                  <a:pt x="106409" y="340232"/>
                  <a:pt x="109769" y="336958"/>
                  <a:pt x="114390" y="336958"/>
                </a:cubicBezTo>
                <a:close/>
                <a:moveTo>
                  <a:pt x="292194" y="322770"/>
                </a:moveTo>
                <a:cubicBezTo>
                  <a:pt x="300616" y="322770"/>
                  <a:pt x="307433" y="327990"/>
                  <a:pt x="311043" y="335218"/>
                </a:cubicBezTo>
                <a:cubicBezTo>
                  <a:pt x="314251" y="327990"/>
                  <a:pt x="321470" y="322770"/>
                  <a:pt x="329490" y="322770"/>
                </a:cubicBezTo>
                <a:cubicBezTo>
                  <a:pt x="341120" y="322770"/>
                  <a:pt x="350745" y="332407"/>
                  <a:pt x="350745" y="344052"/>
                </a:cubicBezTo>
                <a:cubicBezTo>
                  <a:pt x="350745" y="355295"/>
                  <a:pt x="341120" y="364932"/>
                  <a:pt x="329490" y="364932"/>
                </a:cubicBezTo>
                <a:cubicBezTo>
                  <a:pt x="321470" y="364932"/>
                  <a:pt x="314251" y="360113"/>
                  <a:pt x="311043" y="352885"/>
                </a:cubicBezTo>
                <a:cubicBezTo>
                  <a:pt x="307433" y="360113"/>
                  <a:pt x="300616" y="364932"/>
                  <a:pt x="292194" y="364932"/>
                </a:cubicBezTo>
                <a:cubicBezTo>
                  <a:pt x="280564" y="364932"/>
                  <a:pt x="271340" y="355295"/>
                  <a:pt x="271340" y="344052"/>
                </a:cubicBezTo>
                <a:cubicBezTo>
                  <a:pt x="271340" y="332407"/>
                  <a:pt x="280564" y="322770"/>
                  <a:pt x="292194" y="322770"/>
                </a:cubicBezTo>
                <a:close/>
                <a:moveTo>
                  <a:pt x="90536" y="290948"/>
                </a:moveTo>
                <a:lnTo>
                  <a:pt x="90536" y="377871"/>
                </a:lnTo>
                <a:cubicBezTo>
                  <a:pt x="90536" y="385114"/>
                  <a:pt x="96572" y="391150"/>
                  <a:pt x="104217" y="391150"/>
                </a:cubicBezTo>
                <a:lnTo>
                  <a:pt x="352890" y="391150"/>
                </a:lnTo>
                <a:cubicBezTo>
                  <a:pt x="360133" y="391150"/>
                  <a:pt x="366169" y="385114"/>
                  <a:pt x="366169" y="377871"/>
                </a:cubicBezTo>
                <a:lnTo>
                  <a:pt x="366169" y="290948"/>
                </a:lnTo>
                <a:close/>
                <a:moveTo>
                  <a:pt x="104217" y="229781"/>
                </a:moveTo>
                <a:cubicBezTo>
                  <a:pt x="96572" y="229781"/>
                  <a:pt x="90536" y="235817"/>
                  <a:pt x="90536" y="243463"/>
                </a:cubicBezTo>
                <a:lnTo>
                  <a:pt x="90536" y="276461"/>
                </a:lnTo>
                <a:lnTo>
                  <a:pt x="366169" y="276461"/>
                </a:lnTo>
                <a:lnTo>
                  <a:pt x="366169" y="243463"/>
                </a:lnTo>
                <a:cubicBezTo>
                  <a:pt x="366169" y="235817"/>
                  <a:pt x="360133" y="229781"/>
                  <a:pt x="352890" y="229781"/>
                </a:cubicBezTo>
                <a:close/>
                <a:moveTo>
                  <a:pt x="386288" y="144871"/>
                </a:moveTo>
                <a:lnTo>
                  <a:pt x="167392" y="215696"/>
                </a:lnTo>
                <a:lnTo>
                  <a:pt x="352890" y="215696"/>
                </a:lnTo>
                <a:cubicBezTo>
                  <a:pt x="368181" y="215696"/>
                  <a:pt x="380252" y="227769"/>
                  <a:pt x="380252" y="243463"/>
                </a:cubicBezTo>
                <a:lnTo>
                  <a:pt x="380252" y="249902"/>
                </a:lnTo>
                <a:lnTo>
                  <a:pt x="400371" y="242658"/>
                </a:lnTo>
                <a:cubicBezTo>
                  <a:pt x="407614" y="240244"/>
                  <a:pt x="411638" y="233000"/>
                  <a:pt x="409626" y="226159"/>
                </a:cubicBezTo>
                <a:close/>
                <a:moveTo>
                  <a:pt x="355707" y="87727"/>
                </a:moveTo>
                <a:lnTo>
                  <a:pt x="116691" y="157346"/>
                </a:lnTo>
                <a:cubicBezTo>
                  <a:pt x="109851" y="159358"/>
                  <a:pt x="105827" y="167004"/>
                  <a:pt x="107839" y="173845"/>
                </a:cubicBezTo>
                <a:lnTo>
                  <a:pt x="114679" y="197587"/>
                </a:lnTo>
                <a:lnTo>
                  <a:pt x="376228" y="110263"/>
                </a:lnTo>
                <a:lnTo>
                  <a:pt x="372205" y="96983"/>
                </a:lnTo>
                <a:cubicBezTo>
                  <a:pt x="370193" y="90142"/>
                  <a:pt x="362950" y="85715"/>
                  <a:pt x="355707" y="87727"/>
                </a:cubicBezTo>
                <a:close/>
                <a:moveTo>
                  <a:pt x="69612" y="75655"/>
                </a:moveTo>
                <a:cubicBezTo>
                  <a:pt x="57139" y="75655"/>
                  <a:pt x="46677" y="85313"/>
                  <a:pt x="46677" y="96983"/>
                </a:cubicBezTo>
                <a:lnTo>
                  <a:pt x="46677" y="408052"/>
                </a:lnTo>
                <a:cubicBezTo>
                  <a:pt x="46677" y="419722"/>
                  <a:pt x="57139" y="429380"/>
                  <a:pt x="69612" y="429380"/>
                </a:cubicBezTo>
                <a:lnTo>
                  <a:pt x="245856" y="428978"/>
                </a:lnTo>
                <a:cubicBezTo>
                  <a:pt x="252294" y="428978"/>
                  <a:pt x="257928" y="424149"/>
                  <a:pt x="257928" y="417710"/>
                </a:cubicBezTo>
                <a:cubicBezTo>
                  <a:pt x="257928" y="417710"/>
                  <a:pt x="257928" y="417308"/>
                  <a:pt x="257928" y="417308"/>
                </a:cubicBezTo>
                <a:lnTo>
                  <a:pt x="258733" y="405235"/>
                </a:lnTo>
                <a:lnTo>
                  <a:pt x="104217" y="405235"/>
                </a:lnTo>
                <a:cubicBezTo>
                  <a:pt x="88927" y="405235"/>
                  <a:pt x="76453" y="392760"/>
                  <a:pt x="76453" y="377871"/>
                </a:cubicBezTo>
                <a:lnTo>
                  <a:pt x="76453" y="243463"/>
                </a:lnTo>
                <a:cubicBezTo>
                  <a:pt x="76453" y="227769"/>
                  <a:pt x="88927" y="215696"/>
                  <a:pt x="104217" y="215696"/>
                </a:cubicBezTo>
                <a:lnTo>
                  <a:pt x="105022" y="215696"/>
                </a:lnTo>
                <a:lnTo>
                  <a:pt x="94158" y="177869"/>
                </a:lnTo>
                <a:cubicBezTo>
                  <a:pt x="92146" y="171028"/>
                  <a:pt x="92951" y="163382"/>
                  <a:pt x="96572" y="156943"/>
                </a:cubicBezTo>
                <a:cubicBezTo>
                  <a:pt x="100194" y="150504"/>
                  <a:pt x="105827" y="145675"/>
                  <a:pt x="113070" y="143663"/>
                </a:cubicBezTo>
                <a:lnTo>
                  <a:pt x="259135" y="101409"/>
                </a:lnTo>
                <a:cubicBezTo>
                  <a:pt x="257928" y="100202"/>
                  <a:pt x="257928" y="98593"/>
                  <a:pt x="257928" y="96983"/>
                </a:cubicBezTo>
                <a:cubicBezTo>
                  <a:pt x="257928" y="85313"/>
                  <a:pt x="247466" y="75655"/>
                  <a:pt x="234590" y="75655"/>
                </a:cubicBezTo>
                <a:close/>
                <a:moveTo>
                  <a:pt x="106521" y="30148"/>
                </a:moveTo>
                <a:lnTo>
                  <a:pt x="191018" y="30148"/>
                </a:lnTo>
                <a:cubicBezTo>
                  <a:pt x="195023" y="30148"/>
                  <a:pt x="198227" y="33216"/>
                  <a:pt x="198227" y="37050"/>
                </a:cubicBezTo>
                <a:cubicBezTo>
                  <a:pt x="198227" y="40884"/>
                  <a:pt x="195023" y="43952"/>
                  <a:pt x="191018" y="43952"/>
                </a:cubicBezTo>
                <a:lnTo>
                  <a:pt x="106521" y="43952"/>
                </a:lnTo>
                <a:cubicBezTo>
                  <a:pt x="102517" y="43952"/>
                  <a:pt x="99313" y="40884"/>
                  <a:pt x="99313" y="37050"/>
                </a:cubicBezTo>
                <a:cubicBezTo>
                  <a:pt x="99313" y="33216"/>
                  <a:pt x="102517" y="30148"/>
                  <a:pt x="106521" y="30148"/>
                </a:cubicBezTo>
                <a:close/>
                <a:moveTo>
                  <a:pt x="238942" y="28374"/>
                </a:moveTo>
                <a:lnTo>
                  <a:pt x="241277" y="28374"/>
                </a:lnTo>
                <a:cubicBezTo>
                  <a:pt x="244781" y="28374"/>
                  <a:pt x="247896" y="30878"/>
                  <a:pt x="247896" y="35050"/>
                </a:cubicBezTo>
                <a:cubicBezTo>
                  <a:pt x="247896" y="38806"/>
                  <a:pt x="244781" y="42144"/>
                  <a:pt x="241277" y="42144"/>
                </a:cubicBezTo>
                <a:lnTo>
                  <a:pt x="238942" y="42144"/>
                </a:lnTo>
                <a:cubicBezTo>
                  <a:pt x="235048" y="42144"/>
                  <a:pt x="232323" y="38806"/>
                  <a:pt x="232323" y="35050"/>
                </a:cubicBezTo>
                <a:cubicBezTo>
                  <a:pt x="232323" y="30878"/>
                  <a:pt x="235048" y="28374"/>
                  <a:pt x="238942" y="28374"/>
                </a:cubicBezTo>
                <a:close/>
                <a:moveTo>
                  <a:pt x="32996" y="14487"/>
                </a:moveTo>
                <a:cubicBezTo>
                  <a:pt x="22534" y="14487"/>
                  <a:pt x="14486" y="22133"/>
                  <a:pt x="14486" y="31791"/>
                </a:cubicBezTo>
                <a:lnTo>
                  <a:pt x="14486" y="473244"/>
                </a:lnTo>
                <a:cubicBezTo>
                  <a:pt x="14486" y="482902"/>
                  <a:pt x="22534" y="490548"/>
                  <a:pt x="32996" y="490548"/>
                </a:cubicBezTo>
                <a:lnTo>
                  <a:pt x="231773" y="490548"/>
                </a:lnTo>
                <a:lnTo>
                  <a:pt x="271609" y="490548"/>
                </a:lnTo>
                <a:cubicBezTo>
                  <a:pt x="281668" y="490548"/>
                  <a:pt x="289716" y="482499"/>
                  <a:pt x="289716" y="472841"/>
                </a:cubicBezTo>
                <a:lnTo>
                  <a:pt x="289716" y="405235"/>
                </a:lnTo>
                <a:lnTo>
                  <a:pt x="272816" y="405235"/>
                </a:lnTo>
                <a:lnTo>
                  <a:pt x="271609" y="418112"/>
                </a:lnTo>
                <a:cubicBezTo>
                  <a:pt x="271609" y="432197"/>
                  <a:pt x="260342" y="443465"/>
                  <a:pt x="245856" y="443465"/>
                </a:cubicBezTo>
                <a:lnTo>
                  <a:pt x="214470" y="443465"/>
                </a:lnTo>
                <a:lnTo>
                  <a:pt x="69612" y="443465"/>
                </a:lnTo>
                <a:cubicBezTo>
                  <a:pt x="49091" y="443465"/>
                  <a:pt x="32191" y="427368"/>
                  <a:pt x="32191" y="408052"/>
                </a:cubicBezTo>
                <a:lnTo>
                  <a:pt x="32191" y="96983"/>
                </a:lnTo>
                <a:cubicBezTo>
                  <a:pt x="32191" y="77667"/>
                  <a:pt x="49091" y="61570"/>
                  <a:pt x="69612" y="61570"/>
                </a:cubicBezTo>
                <a:lnTo>
                  <a:pt x="234590" y="61570"/>
                </a:lnTo>
                <a:cubicBezTo>
                  <a:pt x="255111" y="61570"/>
                  <a:pt x="271609" y="77667"/>
                  <a:pt x="271609" y="96983"/>
                </a:cubicBezTo>
                <a:cubicBezTo>
                  <a:pt x="271609" y="97385"/>
                  <a:pt x="271609" y="97385"/>
                  <a:pt x="271609" y="97385"/>
                </a:cubicBezTo>
                <a:lnTo>
                  <a:pt x="289716" y="92154"/>
                </a:lnTo>
                <a:lnTo>
                  <a:pt x="289716" y="31791"/>
                </a:lnTo>
                <a:cubicBezTo>
                  <a:pt x="289716" y="22133"/>
                  <a:pt x="281266" y="14487"/>
                  <a:pt x="271206" y="14487"/>
                </a:cubicBezTo>
                <a:close/>
                <a:moveTo>
                  <a:pt x="32996" y="0"/>
                </a:moveTo>
                <a:lnTo>
                  <a:pt x="271206" y="0"/>
                </a:lnTo>
                <a:cubicBezTo>
                  <a:pt x="289314" y="0"/>
                  <a:pt x="304202" y="14487"/>
                  <a:pt x="304202" y="31791"/>
                </a:cubicBezTo>
                <a:lnTo>
                  <a:pt x="304202" y="88130"/>
                </a:lnTo>
                <a:lnTo>
                  <a:pt x="351683" y="74447"/>
                </a:lnTo>
                <a:cubicBezTo>
                  <a:pt x="366571" y="70021"/>
                  <a:pt x="381459" y="78069"/>
                  <a:pt x="385886" y="92959"/>
                </a:cubicBezTo>
                <a:lnTo>
                  <a:pt x="423710" y="222135"/>
                </a:lnTo>
                <a:cubicBezTo>
                  <a:pt x="427733" y="236622"/>
                  <a:pt x="419283" y="251914"/>
                  <a:pt x="404798" y="256340"/>
                </a:cubicBezTo>
                <a:lnTo>
                  <a:pt x="380252" y="265194"/>
                </a:lnTo>
                <a:lnTo>
                  <a:pt x="380252" y="268011"/>
                </a:lnTo>
                <a:lnTo>
                  <a:pt x="461534" y="268011"/>
                </a:lnTo>
                <a:cubicBezTo>
                  <a:pt x="465557" y="268011"/>
                  <a:pt x="468374" y="271230"/>
                  <a:pt x="468374" y="275254"/>
                </a:cubicBezTo>
                <a:cubicBezTo>
                  <a:pt x="468374" y="279278"/>
                  <a:pt x="465557" y="282498"/>
                  <a:pt x="461534" y="282498"/>
                </a:cubicBezTo>
                <a:lnTo>
                  <a:pt x="380252" y="282498"/>
                </a:lnTo>
                <a:lnTo>
                  <a:pt x="380252" y="315898"/>
                </a:lnTo>
                <a:lnTo>
                  <a:pt x="434976" y="315898"/>
                </a:lnTo>
                <a:cubicBezTo>
                  <a:pt x="438598" y="315898"/>
                  <a:pt x="442219" y="319520"/>
                  <a:pt x="442219" y="323142"/>
                </a:cubicBezTo>
                <a:cubicBezTo>
                  <a:pt x="442219" y="327166"/>
                  <a:pt x="438598" y="330385"/>
                  <a:pt x="434976" y="330385"/>
                </a:cubicBezTo>
                <a:lnTo>
                  <a:pt x="380252" y="330385"/>
                </a:lnTo>
                <a:lnTo>
                  <a:pt x="380252" y="359762"/>
                </a:lnTo>
                <a:lnTo>
                  <a:pt x="471593" y="359762"/>
                </a:lnTo>
                <a:cubicBezTo>
                  <a:pt x="475617" y="359762"/>
                  <a:pt x="478434" y="362981"/>
                  <a:pt x="478434" y="366603"/>
                </a:cubicBezTo>
                <a:cubicBezTo>
                  <a:pt x="478434" y="370627"/>
                  <a:pt x="475617" y="374249"/>
                  <a:pt x="471593" y="374249"/>
                </a:cubicBezTo>
                <a:lnTo>
                  <a:pt x="380252" y="374249"/>
                </a:lnTo>
                <a:lnTo>
                  <a:pt x="380252" y="377871"/>
                </a:lnTo>
                <a:cubicBezTo>
                  <a:pt x="380252" y="392760"/>
                  <a:pt x="368181" y="405235"/>
                  <a:pt x="352890" y="405235"/>
                </a:cubicBezTo>
                <a:lnTo>
                  <a:pt x="304202" y="405235"/>
                </a:lnTo>
                <a:lnTo>
                  <a:pt x="304202" y="472841"/>
                </a:lnTo>
                <a:cubicBezTo>
                  <a:pt x="304202" y="490145"/>
                  <a:pt x="289716" y="504230"/>
                  <a:pt x="271609" y="504632"/>
                </a:cubicBezTo>
                <a:lnTo>
                  <a:pt x="231773" y="505035"/>
                </a:lnTo>
                <a:lnTo>
                  <a:pt x="32996" y="505035"/>
                </a:lnTo>
                <a:cubicBezTo>
                  <a:pt x="14888" y="505035"/>
                  <a:pt x="0" y="490548"/>
                  <a:pt x="0" y="473244"/>
                </a:cubicBezTo>
                <a:lnTo>
                  <a:pt x="0" y="31791"/>
                </a:lnTo>
                <a:cubicBezTo>
                  <a:pt x="0" y="14487"/>
                  <a:pt x="14888" y="0"/>
                  <a:pt x="32996" y="0"/>
                </a:cubicBez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BED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36979acf3c2_0_12"/>
          <p:cNvSpPr/>
          <p:nvPr/>
        </p:nvSpPr>
        <p:spPr>
          <a:xfrm>
            <a:off x="7243960" y="4101446"/>
            <a:ext cx="723935" cy="676949"/>
          </a:xfrm>
          <a:custGeom>
            <a:rect b="b" l="l" r="r" t="t"/>
            <a:pathLst>
              <a:path extrusionOk="0" h="486139" w="532305">
                <a:moveTo>
                  <a:pt x="449395" y="440372"/>
                </a:moveTo>
                <a:lnTo>
                  <a:pt x="494878" y="440372"/>
                </a:lnTo>
                <a:cubicBezTo>
                  <a:pt x="498903" y="440372"/>
                  <a:pt x="502123" y="443135"/>
                  <a:pt x="502123" y="447081"/>
                </a:cubicBezTo>
                <a:cubicBezTo>
                  <a:pt x="502123" y="451027"/>
                  <a:pt x="498903" y="454184"/>
                  <a:pt x="494878" y="454184"/>
                </a:cubicBezTo>
                <a:lnTo>
                  <a:pt x="449395" y="454184"/>
                </a:lnTo>
                <a:cubicBezTo>
                  <a:pt x="445370" y="454184"/>
                  <a:pt x="442150" y="451027"/>
                  <a:pt x="442150" y="447081"/>
                </a:cubicBezTo>
                <a:cubicBezTo>
                  <a:pt x="442150" y="443135"/>
                  <a:pt x="445370" y="440372"/>
                  <a:pt x="449395" y="440372"/>
                </a:cubicBezTo>
                <a:close/>
                <a:moveTo>
                  <a:pt x="312664" y="440372"/>
                </a:moveTo>
                <a:lnTo>
                  <a:pt x="358549" y="440372"/>
                </a:lnTo>
                <a:cubicBezTo>
                  <a:pt x="362171" y="440372"/>
                  <a:pt x="365391" y="443135"/>
                  <a:pt x="365391" y="447081"/>
                </a:cubicBezTo>
                <a:cubicBezTo>
                  <a:pt x="365391" y="451027"/>
                  <a:pt x="362171" y="454184"/>
                  <a:pt x="358549" y="454184"/>
                </a:cubicBezTo>
                <a:lnTo>
                  <a:pt x="312664" y="454184"/>
                </a:lnTo>
                <a:cubicBezTo>
                  <a:pt x="308639" y="454184"/>
                  <a:pt x="305419" y="451027"/>
                  <a:pt x="305419" y="447081"/>
                </a:cubicBezTo>
                <a:cubicBezTo>
                  <a:pt x="305419" y="443135"/>
                  <a:pt x="308639" y="440372"/>
                  <a:pt x="312664" y="440372"/>
                </a:cubicBezTo>
                <a:close/>
                <a:moveTo>
                  <a:pt x="175579" y="440372"/>
                </a:moveTo>
                <a:lnTo>
                  <a:pt x="221772" y="440372"/>
                </a:lnTo>
                <a:cubicBezTo>
                  <a:pt x="225824" y="440372"/>
                  <a:pt x="228661" y="443135"/>
                  <a:pt x="228661" y="447081"/>
                </a:cubicBezTo>
                <a:cubicBezTo>
                  <a:pt x="228661" y="451027"/>
                  <a:pt x="225824" y="454184"/>
                  <a:pt x="221772" y="454184"/>
                </a:cubicBezTo>
                <a:lnTo>
                  <a:pt x="175579" y="454184"/>
                </a:lnTo>
                <a:cubicBezTo>
                  <a:pt x="171527" y="454184"/>
                  <a:pt x="168691" y="451027"/>
                  <a:pt x="168691" y="447081"/>
                </a:cubicBezTo>
                <a:cubicBezTo>
                  <a:pt x="168691" y="443135"/>
                  <a:pt x="171527" y="440372"/>
                  <a:pt x="175579" y="440372"/>
                </a:cubicBezTo>
                <a:close/>
                <a:moveTo>
                  <a:pt x="37785" y="440372"/>
                </a:moveTo>
                <a:lnTo>
                  <a:pt x="82966" y="440372"/>
                </a:lnTo>
                <a:cubicBezTo>
                  <a:pt x="86565" y="440372"/>
                  <a:pt x="90163" y="443135"/>
                  <a:pt x="90163" y="447081"/>
                </a:cubicBezTo>
                <a:cubicBezTo>
                  <a:pt x="90163" y="451027"/>
                  <a:pt x="86565" y="454184"/>
                  <a:pt x="82966" y="454184"/>
                </a:cubicBezTo>
                <a:lnTo>
                  <a:pt x="37785" y="454184"/>
                </a:lnTo>
                <a:cubicBezTo>
                  <a:pt x="33786" y="454184"/>
                  <a:pt x="30188" y="451027"/>
                  <a:pt x="30188" y="447081"/>
                </a:cubicBezTo>
                <a:cubicBezTo>
                  <a:pt x="30188" y="443135"/>
                  <a:pt x="33786" y="440372"/>
                  <a:pt x="37785" y="440372"/>
                </a:cubicBezTo>
                <a:close/>
                <a:moveTo>
                  <a:pt x="449395" y="410186"/>
                </a:moveTo>
                <a:lnTo>
                  <a:pt x="494878" y="410186"/>
                </a:lnTo>
                <a:cubicBezTo>
                  <a:pt x="498903" y="410186"/>
                  <a:pt x="502123" y="413257"/>
                  <a:pt x="502123" y="417097"/>
                </a:cubicBezTo>
                <a:cubicBezTo>
                  <a:pt x="502123" y="420552"/>
                  <a:pt x="498903" y="424008"/>
                  <a:pt x="494878" y="424008"/>
                </a:cubicBezTo>
                <a:lnTo>
                  <a:pt x="449395" y="424008"/>
                </a:lnTo>
                <a:cubicBezTo>
                  <a:pt x="445370" y="424008"/>
                  <a:pt x="442150" y="420552"/>
                  <a:pt x="442150" y="417097"/>
                </a:cubicBezTo>
                <a:cubicBezTo>
                  <a:pt x="442150" y="413257"/>
                  <a:pt x="445370" y="410186"/>
                  <a:pt x="449395" y="410186"/>
                </a:cubicBezTo>
                <a:close/>
                <a:moveTo>
                  <a:pt x="312664" y="410186"/>
                </a:moveTo>
                <a:lnTo>
                  <a:pt x="358549" y="410186"/>
                </a:lnTo>
                <a:cubicBezTo>
                  <a:pt x="362171" y="410186"/>
                  <a:pt x="365391" y="413257"/>
                  <a:pt x="365391" y="417097"/>
                </a:cubicBezTo>
                <a:cubicBezTo>
                  <a:pt x="365391" y="420552"/>
                  <a:pt x="362171" y="424008"/>
                  <a:pt x="358549" y="424008"/>
                </a:cubicBezTo>
                <a:lnTo>
                  <a:pt x="312664" y="424008"/>
                </a:lnTo>
                <a:cubicBezTo>
                  <a:pt x="308639" y="424008"/>
                  <a:pt x="305419" y="420552"/>
                  <a:pt x="305419" y="417097"/>
                </a:cubicBezTo>
                <a:cubicBezTo>
                  <a:pt x="305419" y="413257"/>
                  <a:pt x="308639" y="410186"/>
                  <a:pt x="312664" y="410186"/>
                </a:cubicBezTo>
                <a:close/>
                <a:moveTo>
                  <a:pt x="175579" y="410186"/>
                </a:moveTo>
                <a:lnTo>
                  <a:pt x="221772" y="410186"/>
                </a:lnTo>
                <a:cubicBezTo>
                  <a:pt x="225824" y="410186"/>
                  <a:pt x="228661" y="413257"/>
                  <a:pt x="228661" y="417097"/>
                </a:cubicBezTo>
                <a:cubicBezTo>
                  <a:pt x="228661" y="420552"/>
                  <a:pt x="225824" y="424008"/>
                  <a:pt x="221772" y="424008"/>
                </a:cubicBezTo>
                <a:lnTo>
                  <a:pt x="175579" y="424008"/>
                </a:lnTo>
                <a:cubicBezTo>
                  <a:pt x="171527" y="424008"/>
                  <a:pt x="168691" y="420552"/>
                  <a:pt x="168691" y="417097"/>
                </a:cubicBezTo>
                <a:cubicBezTo>
                  <a:pt x="168691" y="413257"/>
                  <a:pt x="171527" y="410186"/>
                  <a:pt x="175579" y="410186"/>
                </a:cubicBezTo>
                <a:close/>
                <a:moveTo>
                  <a:pt x="37785" y="410186"/>
                </a:moveTo>
                <a:lnTo>
                  <a:pt x="82966" y="410186"/>
                </a:lnTo>
                <a:cubicBezTo>
                  <a:pt x="86565" y="410186"/>
                  <a:pt x="90163" y="413257"/>
                  <a:pt x="90163" y="417097"/>
                </a:cubicBezTo>
                <a:cubicBezTo>
                  <a:pt x="90163" y="420552"/>
                  <a:pt x="86565" y="424008"/>
                  <a:pt x="82966" y="424008"/>
                </a:cubicBezTo>
                <a:lnTo>
                  <a:pt x="37785" y="424008"/>
                </a:lnTo>
                <a:cubicBezTo>
                  <a:pt x="33786" y="424008"/>
                  <a:pt x="30188" y="420552"/>
                  <a:pt x="30188" y="417097"/>
                </a:cubicBezTo>
                <a:cubicBezTo>
                  <a:pt x="30188" y="413257"/>
                  <a:pt x="33786" y="410186"/>
                  <a:pt x="37785" y="410186"/>
                </a:cubicBezTo>
                <a:close/>
                <a:moveTo>
                  <a:pt x="425522" y="379809"/>
                </a:moveTo>
                <a:lnTo>
                  <a:pt x="425522" y="459557"/>
                </a:lnTo>
                <a:cubicBezTo>
                  <a:pt x="425522" y="466404"/>
                  <a:pt x="431566" y="472043"/>
                  <a:pt x="438416" y="472043"/>
                </a:cubicBezTo>
                <a:lnTo>
                  <a:pt x="505307" y="472043"/>
                </a:lnTo>
                <a:cubicBezTo>
                  <a:pt x="512157" y="472043"/>
                  <a:pt x="517799" y="466404"/>
                  <a:pt x="517799" y="459557"/>
                </a:cubicBezTo>
                <a:lnTo>
                  <a:pt x="517799" y="379809"/>
                </a:lnTo>
                <a:close/>
                <a:moveTo>
                  <a:pt x="288516" y="379809"/>
                </a:moveTo>
                <a:lnTo>
                  <a:pt x="288516" y="459557"/>
                </a:lnTo>
                <a:cubicBezTo>
                  <a:pt x="288516" y="466404"/>
                  <a:pt x="294158" y="472043"/>
                  <a:pt x="301008" y="472043"/>
                </a:cubicBezTo>
                <a:lnTo>
                  <a:pt x="368302" y="472043"/>
                </a:lnTo>
                <a:cubicBezTo>
                  <a:pt x="375152" y="472043"/>
                  <a:pt x="380793" y="466404"/>
                  <a:pt x="380793" y="459557"/>
                </a:cubicBezTo>
                <a:lnTo>
                  <a:pt x="380793" y="379809"/>
                </a:lnTo>
                <a:close/>
                <a:moveTo>
                  <a:pt x="151511" y="379809"/>
                </a:moveTo>
                <a:lnTo>
                  <a:pt x="151511" y="459557"/>
                </a:lnTo>
                <a:cubicBezTo>
                  <a:pt x="151511" y="466404"/>
                  <a:pt x="157153" y="472043"/>
                  <a:pt x="164406" y="472043"/>
                </a:cubicBezTo>
                <a:lnTo>
                  <a:pt x="230894" y="472043"/>
                </a:lnTo>
                <a:cubicBezTo>
                  <a:pt x="238147" y="472043"/>
                  <a:pt x="243788" y="466404"/>
                  <a:pt x="243788" y="459557"/>
                </a:cubicBezTo>
                <a:lnTo>
                  <a:pt x="243788" y="379809"/>
                </a:lnTo>
                <a:close/>
                <a:moveTo>
                  <a:pt x="14506" y="379809"/>
                </a:moveTo>
                <a:lnTo>
                  <a:pt x="14506" y="459557"/>
                </a:lnTo>
                <a:cubicBezTo>
                  <a:pt x="14506" y="466404"/>
                  <a:pt x="20148" y="472043"/>
                  <a:pt x="26998" y="472043"/>
                </a:cubicBezTo>
                <a:lnTo>
                  <a:pt x="93889" y="472043"/>
                </a:lnTo>
                <a:cubicBezTo>
                  <a:pt x="100739" y="472043"/>
                  <a:pt x="106783" y="466404"/>
                  <a:pt x="106783" y="459557"/>
                </a:cubicBezTo>
                <a:lnTo>
                  <a:pt x="106783" y="379809"/>
                </a:lnTo>
                <a:close/>
                <a:moveTo>
                  <a:pt x="106783" y="325435"/>
                </a:moveTo>
                <a:lnTo>
                  <a:pt x="67697" y="365309"/>
                </a:lnTo>
                <a:lnTo>
                  <a:pt x="106783" y="365309"/>
                </a:lnTo>
                <a:close/>
                <a:moveTo>
                  <a:pt x="168436" y="261395"/>
                </a:moveTo>
                <a:lnTo>
                  <a:pt x="151511" y="279117"/>
                </a:lnTo>
                <a:lnTo>
                  <a:pt x="151511" y="365309"/>
                </a:lnTo>
                <a:lnTo>
                  <a:pt x="243788" y="365309"/>
                </a:lnTo>
                <a:lnTo>
                  <a:pt x="243788" y="300464"/>
                </a:lnTo>
                <a:lnTo>
                  <a:pt x="238147" y="306102"/>
                </a:lnTo>
                <a:cubicBezTo>
                  <a:pt x="235729" y="308519"/>
                  <a:pt x="232103" y="308922"/>
                  <a:pt x="229282" y="306505"/>
                </a:cubicBezTo>
                <a:close/>
                <a:moveTo>
                  <a:pt x="325185" y="219105"/>
                </a:moveTo>
                <a:lnTo>
                  <a:pt x="288516" y="255757"/>
                </a:lnTo>
                <a:lnTo>
                  <a:pt x="288516" y="365309"/>
                </a:lnTo>
                <a:lnTo>
                  <a:pt x="380793" y="365309"/>
                </a:lnTo>
                <a:lnTo>
                  <a:pt x="380793" y="274284"/>
                </a:lnTo>
                <a:cubicBezTo>
                  <a:pt x="380390" y="274284"/>
                  <a:pt x="379585" y="273881"/>
                  <a:pt x="379182" y="273075"/>
                </a:cubicBezTo>
                <a:close/>
                <a:moveTo>
                  <a:pt x="425522" y="136135"/>
                </a:moveTo>
                <a:lnTo>
                  <a:pt x="425522" y="217091"/>
                </a:lnTo>
                <a:lnTo>
                  <a:pt x="475891" y="166342"/>
                </a:lnTo>
                <a:lnTo>
                  <a:pt x="460579" y="166342"/>
                </a:lnTo>
                <a:cubicBezTo>
                  <a:pt x="456549" y="166342"/>
                  <a:pt x="453729" y="163523"/>
                  <a:pt x="453729" y="159495"/>
                </a:cubicBezTo>
                <a:cubicBezTo>
                  <a:pt x="453729" y="155468"/>
                  <a:pt x="456549" y="152246"/>
                  <a:pt x="460579" y="152246"/>
                </a:cubicBezTo>
                <a:lnTo>
                  <a:pt x="495233" y="152246"/>
                </a:lnTo>
                <a:cubicBezTo>
                  <a:pt x="499263" y="152246"/>
                  <a:pt x="502889" y="155468"/>
                  <a:pt x="502889" y="159495"/>
                </a:cubicBezTo>
                <a:lnTo>
                  <a:pt x="502889" y="195744"/>
                </a:lnTo>
                <a:cubicBezTo>
                  <a:pt x="502889" y="199772"/>
                  <a:pt x="499263" y="202994"/>
                  <a:pt x="495233" y="202994"/>
                </a:cubicBezTo>
                <a:cubicBezTo>
                  <a:pt x="491607" y="202994"/>
                  <a:pt x="488383" y="199772"/>
                  <a:pt x="488383" y="195744"/>
                </a:cubicBezTo>
                <a:lnTo>
                  <a:pt x="488383" y="174398"/>
                </a:lnTo>
                <a:lnTo>
                  <a:pt x="425522" y="237229"/>
                </a:lnTo>
                <a:lnTo>
                  <a:pt x="425522" y="365309"/>
                </a:lnTo>
                <a:lnTo>
                  <a:pt x="517799" y="365309"/>
                </a:lnTo>
                <a:lnTo>
                  <a:pt x="517799" y="136135"/>
                </a:lnTo>
                <a:close/>
                <a:moveTo>
                  <a:pt x="288516" y="136135"/>
                </a:moveTo>
                <a:lnTo>
                  <a:pt x="288516" y="235618"/>
                </a:lnTo>
                <a:lnTo>
                  <a:pt x="319947" y="204202"/>
                </a:lnTo>
                <a:cubicBezTo>
                  <a:pt x="323171" y="201383"/>
                  <a:pt x="327200" y="201383"/>
                  <a:pt x="330424" y="204202"/>
                </a:cubicBezTo>
                <a:lnTo>
                  <a:pt x="380793" y="254548"/>
                </a:lnTo>
                <a:lnTo>
                  <a:pt x="380793" y="136135"/>
                </a:lnTo>
                <a:close/>
                <a:moveTo>
                  <a:pt x="151511" y="136135"/>
                </a:moveTo>
                <a:lnTo>
                  <a:pt x="151511" y="258576"/>
                </a:lnTo>
                <a:lnTo>
                  <a:pt x="162794" y="247298"/>
                </a:lnTo>
                <a:cubicBezTo>
                  <a:pt x="165212" y="244479"/>
                  <a:pt x="169241" y="244076"/>
                  <a:pt x="172062" y="246090"/>
                </a:cubicBezTo>
                <a:lnTo>
                  <a:pt x="232909" y="291603"/>
                </a:lnTo>
                <a:lnTo>
                  <a:pt x="243788" y="280325"/>
                </a:lnTo>
                <a:lnTo>
                  <a:pt x="243788" y="136135"/>
                </a:lnTo>
                <a:close/>
                <a:moveTo>
                  <a:pt x="14506" y="136135"/>
                </a:moveTo>
                <a:lnTo>
                  <a:pt x="14506" y="365309"/>
                </a:lnTo>
                <a:lnTo>
                  <a:pt x="47549" y="365309"/>
                </a:lnTo>
                <a:lnTo>
                  <a:pt x="106783" y="304894"/>
                </a:lnTo>
                <a:lnTo>
                  <a:pt x="106783" y="136135"/>
                </a:lnTo>
                <a:close/>
                <a:moveTo>
                  <a:pt x="464690" y="59100"/>
                </a:moveTo>
                <a:cubicBezTo>
                  <a:pt x="460263" y="59100"/>
                  <a:pt x="456640" y="62778"/>
                  <a:pt x="456640" y="67272"/>
                </a:cubicBezTo>
                <a:cubicBezTo>
                  <a:pt x="456640" y="72175"/>
                  <a:pt x="460263" y="75443"/>
                  <a:pt x="464690" y="75443"/>
                </a:cubicBezTo>
                <a:lnTo>
                  <a:pt x="479985" y="75443"/>
                </a:lnTo>
                <a:cubicBezTo>
                  <a:pt x="484413" y="75443"/>
                  <a:pt x="488035" y="72175"/>
                  <a:pt x="488035" y="67272"/>
                </a:cubicBezTo>
                <a:cubicBezTo>
                  <a:pt x="488035" y="62778"/>
                  <a:pt x="484413" y="59100"/>
                  <a:pt x="479985" y="59100"/>
                </a:cubicBezTo>
                <a:close/>
                <a:moveTo>
                  <a:pt x="327556" y="59100"/>
                </a:moveTo>
                <a:cubicBezTo>
                  <a:pt x="323531" y="59100"/>
                  <a:pt x="319909" y="62778"/>
                  <a:pt x="319909" y="67272"/>
                </a:cubicBezTo>
                <a:cubicBezTo>
                  <a:pt x="319909" y="72175"/>
                  <a:pt x="323531" y="75443"/>
                  <a:pt x="327556" y="75443"/>
                </a:cubicBezTo>
                <a:lnTo>
                  <a:pt x="342851" y="75443"/>
                </a:lnTo>
                <a:cubicBezTo>
                  <a:pt x="347681" y="75443"/>
                  <a:pt x="350901" y="72175"/>
                  <a:pt x="350901" y="67272"/>
                </a:cubicBezTo>
                <a:cubicBezTo>
                  <a:pt x="350901" y="62778"/>
                  <a:pt x="347681" y="59100"/>
                  <a:pt x="342851" y="59100"/>
                </a:cubicBezTo>
                <a:close/>
                <a:moveTo>
                  <a:pt x="191382" y="59100"/>
                </a:moveTo>
                <a:cubicBezTo>
                  <a:pt x="186520" y="59100"/>
                  <a:pt x="182873" y="62778"/>
                  <a:pt x="182873" y="67272"/>
                </a:cubicBezTo>
                <a:cubicBezTo>
                  <a:pt x="182873" y="72175"/>
                  <a:pt x="186520" y="75443"/>
                  <a:pt x="191382" y="75443"/>
                </a:cubicBezTo>
                <a:lnTo>
                  <a:pt x="206375" y="75443"/>
                </a:lnTo>
                <a:cubicBezTo>
                  <a:pt x="211237" y="75443"/>
                  <a:pt x="214479" y="72175"/>
                  <a:pt x="214479" y="67272"/>
                </a:cubicBezTo>
                <a:cubicBezTo>
                  <a:pt x="214479" y="62778"/>
                  <a:pt x="211237" y="59100"/>
                  <a:pt x="206375" y="59100"/>
                </a:cubicBezTo>
                <a:close/>
                <a:moveTo>
                  <a:pt x="52579" y="59100"/>
                </a:moveTo>
                <a:cubicBezTo>
                  <a:pt x="48180" y="59100"/>
                  <a:pt x="44582" y="62778"/>
                  <a:pt x="44582" y="67272"/>
                </a:cubicBezTo>
                <a:cubicBezTo>
                  <a:pt x="44582" y="72175"/>
                  <a:pt x="48180" y="75443"/>
                  <a:pt x="52579" y="75443"/>
                </a:cubicBezTo>
                <a:lnTo>
                  <a:pt x="67772" y="75443"/>
                </a:lnTo>
                <a:cubicBezTo>
                  <a:pt x="72170" y="75443"/>
                  <a:pt x="75769" y="72175"/>
                  <a:pt x="75769" y="67272"/>
                </a:cubicBezTo>
                <a:cubicBezTo>
                  <a:pt x="75769" y="62778"/>
                  <a:pt x="72170" y="59100"/>
                  <a:pt x="67772" y="59100"/>
                </a:cubicBezTo>
                <a:close/>
                <a:moveTo>
                  <a:pt x="464690" y="44392"/>
                </a:moveTo>
                <a:lnTo>
                  <a:pt x="479985" y="44392"/>
                </a:lnTo>
                <a:cubicBezTo>
                  <a:pt x="492060" y="44392"/>
                  <a:pt x="502123" y="54606"/>
                  <a:pt x="502123" y="67272"/>
                </a:cubicBezTo>
                <a:cubicBezTo>
                  <a:pt x="502123" y="79529"/>
                  <a:pt x="492060" y="90152"/>
                  <a:pt x="479985" y="90152"/>
                </a:cubicBezTo>
                <a:lnTo>
                  <a:pt x="464690" y="90152"/>
                </a:lnTo>
                <a:cubicBezTo>
                  <a:pt x="452213" y="90152"/>
                  <a:pt x="442150" y="79529"/>
                  <a:pt x="442150" y="67272"/>
                </a:cubicBezTo>
                <a:cubicBezTo>
                  <a:pt x="442150" y="54606"/>
                  <a:pt x="452213" y="44392"/>
                  <a:pt x="464690" y="44392"/>
                </a:cubicBezTo>
                <a:close/>
                <a:moveTo>
                  <a:pt x="327556" y="44392"/>
                </a:moveTo>
                <a:lnTo>
                  <a:pt x="342851" y="44392"/>
                </a:lnTo>
                <a:cubicBezTo>
                  <a:pt x="355329" y="44392"/>
                  <a:pt x="365391" y="54606"/>
                  <a:pt x="365391" y="67272"/>
                </a:cubicBezTo>
                <a:cubicBezTo>
                  <a:pt x="365391" y="79529"/>
                  <a:pt x="355329" y="90152"/>
                  <a:pt x="342851" y="90152"/>
                </a:cubicBezTo>
                <a:lnTo>
                  <a:pt x="327556" y="90152"/>
                </a:lnTo>
                <a:cubicBezTo>
                  <a:pt x="315481" y="90152"/>
                  <a:pt x="305419" y="79529"/>
                  <a:pt x="305419" y="67272"/>
                </a:cubicBezTo>
                <a:cubicBezTo>
                  <a:pt x="305419" y="54606"/>
                  <a:pt x="315481" y="44392"/>
                  <a:pt x="327556" y="44392"/>
                </a:cubicBezTo>
                <a:close/>
                <a:moveTo>
                  <a:pt x="191382" y="44392"/>
                </a:moveTo>
                <a:lnTo>
                  <a:pt x="206375" y="44392"/>
                </a:lnTo>
                <a:cubicBezTo>
                  <a:pt x="218531" y="44392"/>
                  <a:pt x="228661" y="54606"/>
                  <a:pt x="228661" y="67272"/>
                </a:cubicBezTo>
                <a:cubicBezTo>
                  <a:pt x="228661" y="79529"/>
                  <a:pt x="218531" y="90152"/>
                  <a:pt x="206375" y="90152"/>
                </a:cubicBezTo>
                <a:lnTo>
                  <a:pt x="191382" y="90152"/>
                </a:lnTo>
                <a:cubicBezTo>
                  <a:pt x="178821" y="90152"/>
                  <a:pt x="168691" y="79529"/>
                  <a:pt x="168691" y="67272"/>
                </a:cubicBezTo>
                <a:cubicBezTo>
                  <a:pt x="168691" y="54606"/>
                  <a:pt x="178821" y="44392"/>
                  <a:pt x="191382" y="44392"/>
                </a:cubicBezTo>
                <a:close/>
                <a:moveTo>
                  <a:pt x="52579" y="44392"/>
                </a:moveTo>
                <a:lnTo>
                  <a:pt x="67772" y="44392"/>
                </a:lnTo>
                <a:cubicBezTo>
                  <a:pt x="80167" y="44392"/>
                  <a:pt x="90163" y="54606"/>
                  <a:pt x="90163" y="67272"/>
                </a:cubicBezTo>
                <a:cubicBezTo>
                  <a:pt x="90163" y="79529"/>
                  <a:pt x="80167" y="90152"/>
                  <a:pt x="67772" y="90152"/>
                </a:cubicBezTo>
                <a:lnTo>
                  <a:pt x="52579" y="90152"/>
                </a:lnTo>
                <a:cubicBezTo>
                  <a:pt x="40184" y="90152"/>
                  <a:pt x="30188" y="79529"/>
                  <a:pt x="30188" y="67272"/>
                </a:cubicBezTo>
                <a:cubicBezTo>
                  <a:pt x="30188" y="54606"/>
                  <a:pt x="40184" y="44392"/>
                  <a:pt x="52579" y="44392"/>
                </a:cubicBezTo>
                <a:close/>
                <a:moveTo>
                  <a:pt x="438416" y="14499"/>
                </a:moveTo>
                <a:cubicBezTo>
                  <a:pt x="431566" y="14499"/>
                  <a:pt x="425522" y="20138"/>
                  <a:pt x="425522" y="27388"/>
                </a:cubicBezTo>
                <a:lnTo>
                  <a:pt x="425522" y="122038"/>
                </a:lnTo>
                <a:lnTo>
                  <a:pt x="517799" y="122038"/>
                </a:lnTo>
                <a:lnTo>
                  <a:pt x="517799" y="27388"/>
                </a:lnTo>
                <a:cubicBezTo>
                  <a:pt x="517799" y="20138"/>
                  <a:pt x="512157" y="14499"/>
                  <a:pt x="505307" y="14499"/>
                </a:cubicBezTo>
                <a:close/>
                <a:moveTo>
                  <a:pt x="301008" y="14499"/>
                </a:moveTo>
                <a:cubicBezTo>
                  <a:pt x="294158" y="14499"/>
                  <a:pt x="288516" y="20138"/>
                  <a:pt x="288516" y="27388"/>
                </a:cubicBezTo>
                <a:lnTo>
                  <a:pt x="288516" y="122038"/>
                </a:lnTo>
                <a:lnTo>
                  <a:pt x="380793" y="122038"/>
                </a:lnTo>
                <a:lnTo>
                  <a:pt x="380793" y="27388"/>
                </a:lnTo>
                <a:cubicBezTo>
                  <a:pt x="380793" y="20138"/>
                  <a:pt x="375152" y="14499"/>
                  <a:pt x="368302" y="14499"/>
                </a:cubicBezTo>
                <a:close/>
                <a:moveTo>
                  <a:pt x="164406" y="14499"/>
                </a:moveTo>
                <a:cubicBezTo>
                  <a:pt x="157153" y="14499"/>
                  <a:pt x="151511" y="20138"/>
                  <a:pt x="151511" y="27388"/>
                </a:cubicBezTo>
                <a:lnTo>
                  <a:pt x="151511" y="122038"/>
                </a:lnTo>
                <a:lnTo>
                  <a:pt x="243788" y="122038"/>
                </a:lnTo>
                <a:lnTo>
                  <a:pt x="243788" y="27388"/>
                </a:lnTo>
                <a:cubicBezTo>
                  <a:pt x="243788" y="20138"/>
                  <a:pt x="238147" y="14499"/>
                  <a:pt x="230894" y="14499"/>
                </a:cubicBezTo>
                <a:close/>
                <a:moveTo>
                  <a:pt x="26998" y="14499"/>
                </a:moveTo>
                <a:cubicBezTo>
                  <a:pt x="20148" y="14499"/>
                  <a:pt x="14506" y="20138"/>
                  <a:pt x="14506" y="27388"/>
                </a:cubicBezTo>
                <a:lnTo>
                  <a:pt x="14506" y="122038"/>
                </a:lnTo>
                <a:lnTo>
                  <a:pt x="106783" y="122038"/>
                </a:lnTo>
                <a:lnTo>
                  <a:pt x="106783" y="27388"/>
                </a:lnTo>
                <a:cubicBezTo>
                  <a:pt x="106783" y="20138"/>
                  <a:pt x="100739" y="14499"/>
                  <a:pt x="93889" y="14499"/>
                </a:cubicBezTo>
                <a:close/>
                <a:moveTo>
                  <a:pt x="26998" y="0"/>
                </a:moveTo>
                <a:lnTo>
                  <a:pt x="93889" y="0"/>
                </a:lnTo>
                <a:cubicBezTo>
                  <a:pt x="109201" y="0"/>
                  <a:pt x="120887" y="12486"/>
                  <a:pt x="120887" y="27388"/>
                </a:cubicBezTo>
                <a:lnTo>
                  <a:pt x="120887" y="290394"/>
                </a:lnTo>
                <a:lnTo>
                  <a:pt x="137005" y="273075"/>
                </a:lnTo>
                <a:lnTo>
                  <a:pt x="137005" y="27388"/>
                </a:lnTo>
                <a:cubicBezTo>
                  <a:pt x="137005" y="12486"/>
                  <a:pt x="149094" y="0"/>
                  <a:pt x="164406" y="0"/>
                </a:cubicBezTo>
                <a:lnTo>
                  <a:pt x="230894" y="0"/>
                </a:lnTo>
                <a:cubicBezTo>
                  <a:pt x="245803" y="0"/>
                  <a:pt x="257892" y="12486"/>
                  <a:pt x="257892" y="27388"/>
                </a:cubicBezTo>
                <a:lnTo>
                  <a:pt x="257892" y="265826"/>
                </a:lnTo>
                <a:lnTo>
                  <a:pt x="274010" y="249715"/>
                </a:lnTo>
                <a:lnTo>
                  <a:pt x="274010" y="27388"/>
                </a:lnTo>
                <a:cubicBezTo>
                  <a:pt x="274010" y="12486"/>
                  <a:pt x="286099" y="0"/>
                  <a:pt x="301008" y="0"/>
                </a:cubicBezTo>
                <a:lnTo>
                  <a:pt x="368302" y="0"/>
                </a:lnTo>
                <a:cubicBezTo>
                  <a:pt x="383211" y="0"/>
                  <a:pt x="395300" y="12486"/>
                  <a:pt x="395300" y="27388"/>
                </a:cubicBezTo>
                <a:lnTo>
                  <a:pt x="395300" y="247298"/>
                </a:lnTo>
                <a:lnTo>
                  <a:pt x="411418" y="231188"/>
                </a:lnTo>
                <a:lnTo>
                  <a:pt x="411418" y="27388"/>
                </a:lnTo>
                <a:cubicBezTo>
                  <a:pt x="411418" y="12486"/>
                  <a:pt x="423507" y="0"/>
                  <a:pt x="438416" y="0"/>
                </a:cubicBezTo>
                <a:lnTo>
                  <a:pt x="505307" y="0"/>
                </a:lnTo>
                <a:cubicBezTo>
                  <a:pt x="520217" y="0"/>
                  <a:pt x="532305" y="12486"/>
                  <a:pt x="532305" y="27388"/>
                </a:cubicBezTo>
                <a:lnTo>
                  <a:pt x="532305" y="459557"/>
                </a:lnTo>
                <a:cubicBezTo>
                  <a:pt x="532305" y="474459"/>
                  <a:pt x="520217" y="486139"/>
                  <a:pt x="505307" y="486139"/>
                </a:cubicBezTo>
                <a:lnTo>
                  <a:pt x="438416" y="486139"/>
                </a:lnTo>
                <a:cubicBezTo>
                  <a:pt x="423507" y="486139"/>
                  <a:pt x="411418" y="474459"/>
                  <a:pt x="411418" y="459557"/>
                </a:cubicBezTo>
                <a:lnTo>
                  <a:pt x="411418" y="251326"/>
                </a:lnTo>
                <a:lnTo>
                  <a:pt x="395300" y="267840"/>
                </a:lnTo>
                <a:lnTo>
                  <a:pt x="395300" y="459557"/>
                </a:lnTo>
                <a:cubicBezTo>
                  <a:pt x="395300" y="474459"/>
                  <a:pt x="383211" y="486139"/>
                  <a:pt x="368302" y="486139"/>
                </a:cubicBezTo>
                <a:lnTo>
                  <a:pt x="301008" y="486139"/>
                </a:lnTo>
                <a:cubicBezTo>
                  <a:pt x="286099" y="486139"/>
                  <a:pt x="274010" y="474459"/>
                  <a:pt x="274010" y="459557"/>
                </a:cubicBezTo>
                <a:lnTo>
                  <a:pt x="274010" y="270256"/>
                </a:lnTo>
                <a:lnTo>
                  <a:pt x="257892" y="286367"/>
                </a:lnTo>
                <a:lnTo>
                  <a:pt x="257892" y="459557"/>
                </a:lnTo>
                <a:cubicBezTo>
                  <a:pt x="257892" y="474459"/>
                  <a:pt x="245803" y="486139"/>
                  <a:pt x="230894" y="486139"/>
                </a:cubicBezTo>
                <a:lnTo>
                  <a:pt x="164406" y="486139"/>
                </a:lnTo>
                <a:cubicBezTo>
                  <a:pt x="149094" y="486139"/>
                  <a:pt x="137005" y="474459"/>
                  <a:pt x="137005" y="459557"/>
                </a:cubicBezTo>
                <a:lnTo>
                  <a:pt x="137005" y="294019"/>
                </a:lnTo>
                <a:lnTo>
                  <a:pt x="120887" y="310533"/>
                </a:lnTo>
                <a:lnTo>
                  <a:pt x="120887" y="459557"/>
                </a:lnTo>
                <a:cubicBezTo>
                  <a:pt x="120887" y="474459"/>
                  <a:pt x="109201" y="486139"/>
                  <a:pt x="93889" y="486139"/>
                </a:cubicBezTo>
                <a:lnTo>
                  <a:pt x="26998" y="486139"/>
                </a:lnTo>
                <a:cubicBezTo>
                  <a:pt x="12089" y="486139"/>
                  <a:pt x="0" y="474459"/>
                  <a:pt x="0" y="459557"/>
                </a:cubicBezTo>
                <a:lnTo>
                  <a:pt x="0" y="27388"/>
                </a:lnTo>
                <a:cubicBezTo>
                  <a:pt x="0" y="12486"/>
                  <a:pt x="12089" y="0"/>
                  <a:pt x="26998" y="0"/>
                </a:cubicBez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5"/>
              <a:buFont typeface="Arial"/>
              <a:buNone/>
            </a:pPr>
            <a:r>
              <a:t/>
            </a:r>
            <a:endParaRPr b="0" i="0" sz="725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36979acf3c2_0_12"/>
          <p:cNvSpPr/>
          <p:nvPr/>
        </p:nvSpPr>
        <p:spPr>
          <a:xfrm>
            <a:off x="7243698" y="1416862"/>
            <a:ext cx="724452" cy="677138"/>
          </a:xfrm>
          <a:custGeom>
            <a:rect b="b" l="l" r="r" t="t"/>
            <a:pathLst>
              <a:path extrusionOk="0" h="559618" w="553017">
                <a:moveTo>
                  <a:pt x="156719" y="344360"/>
                </a:moveTo>
                <a:cubicBezTo>
                  <a:pt x="136582" y="344360"/>
                  <a:pt x="116444" y="355241"/>
                  <a:pt x="105570" y="374182"/>
                </a:cubicBezTo>
                <a:cubicBezTo>
                  <a:pt x="97515" y="387885"/>
                  <a:pt x="95501" y="404005"/>
                  <a:pt x="99528" y="419319"/>
                </a:cubicBezTo>
                <a:cubicBezTo>
                  <a:pt x="103556" y="434633"/>
                  <a:pt x="113222" y="447530"/>
                  <a:pt x="127318" y="455187"/>
                </a:cubicBezTo>
                <a:cubicBezTo>
                  <a:pt x="155511" y="471710"/>
                  <a:pt x="192162" y="462038"/>
                  <a:pt x="208272" y="433424"/>
                </a:cubicBezTo>
                <a:cubicBezTo>
                  <a:pt x="216327" y="420125"/>
                  <a:pt x="218743" y="404005"/>
                  <a:pt x="214313" y="388288"/>
                </a:cubicBezTo>
                <a:cubicBezTo>
                  <a:pt x="210285" y="373376"/>
                  <a:pt x="200619" y="360077"/>
                  <a:pt x="186523" y="352420"/>
                </a:cubicBezTo>
                <a:cubicBezTo>
                  <a:pt x="177663" y="346778"/>
                  <a:pt x="166788" y="344360"/>
                  <a:pt x="156719" y="344360"/>
                </a:cubicBezTo>
                <a:close/>
                <a:moveTo>
                  <a:pt x="165920" y="330720"/>
                </a:moveTo>
                <a:cubicBezTo>
                  <a:pt x="175447" y="331867"/>
                  <a:pt x="184912" y="334889"/>
                  <a:pt x="193773" y="339927"/>
                </a:cubicBezTo>
                <a:cubicBezTo>
                  <a:pt x="210688" y="350002"/>
                  <a:pt x="223174" y="365719"/>
                  <a:pt x="228007" y="384660"/>
                </a:cubicBezTo>
                <a:cubicBezTo>
                  <a:pt x="233242" y="404005"/>
                  <a:pt x="230423" y="423752"/>
                  <a:pt x="220757" y="440679"/>
                </a:cubicBezTo>
                <a:cubicBezTo>
                  <a:pt x="207063" y="464456"/>
                  <a:pt x="182496" y="477755"/>
                  <a:pt x="156719" y="477755"/>
                </a:cubicBezTo>
                <a:cubicBezTo>
                  <a:pt x="144234" y="477755"/>
                  <a:pt x="131749" y="474531"/>
                  <a:pt x="120069" y="467680"/>
                </a:cubicBezTo>
                <a:cubicBezTo>
                  <a:pt x="103153" y="458008"/>
                  <a:pt x="91071" y="441888"/>
                  <a:pt x="85835" y="422946"/>
                </a:cubicBezTo>
                <a:cubicBezTo>
                  <a:pt x="80599" y="404005"/>
                  <a:pt x="83016" y="384257"/>
                  <a:pt x="93084" y="367331"/>
                </a:cubicBezTo>
                <a:cubicBezTo>
                  <a:pt x="108188" y="340732"/>
                  <a:pt x="137337" y="327282"/>
                  <a:pt x="165920" y="330720"/>
                </a:cubicBezTo>
                <a:close/>
                <a:moveTo>
                  <a:pt x="138198" y="262535"/>
                </a:moveTo>
                <a:lnTo>
                  <a:pt x="101564" y="272613"/>
                </a:lnTo>
                <a:cubicBezTo>
                  <a:pt x="101161" y="272613"/>
                  <a:pt x="101161" y="273016"/>
                  <a:pt x="101161" y="273419"/>
                </a:cubicBezTo>
                <a:lnTo>
                  <a:pt x="108810" y="302442"/>
                </a:lnTo>
                <a:cubicBezTo>
                  <a:pt x="110420" y="308891"/>
                  <a:pt x="108005" y="315744"/>
                  <a:pt x="102369" y="318969"/>
                </a:cubicBezTo>
                <a:cubicBezTo>
                  <a:pt x="97538" y="322194"/>
                  <a:pt x="93109" y="325821"/>
                  <a:pt x="88681" y="329852"/>
                </a:cubicBezTo>
                <a:cubicBezTo>
                  <a:pt x="83850" y="334286"/>
                  <a:pt x="76604" y="335093"/>
                  <a:pt x="70968" y="331868"/>
                </a:cubicBezTo>
                <a:lnTo>
                  <a:pt x="44800" y="316953"/>
                </a:lnTo>
                <a:cubicBezTo>
                  <a:pt x="44397" y="316550"/>
                  <a:pt x="43995" y="316953"/>
                  <a:pt x="43995" y="316953"/>
                </a:cubicBezTo>
                <a:lnTo>
                  <a:pt x="25073" y="350007"/>
                </a:lnTo>
                <a:cubicBezTo>
                  <a:pt x="24671" y="350007"/>
                  <a:pt x="25073" y="350813"/>
                  <a:pt x="25073" y="350813"/>
                </a:cubicBezTo>
                <a:lnTo>
                  <a:pt x="51644" y="366131"/>
                </a:lnTo>
                <a:cubicBezTo>
                  <a:pt x="57280" y="369759"/>
                  <a:pt x="60098" y="375806"/>
                  <a:pt x="58488" y="382255"/>
                </a:cubicBezTo>
                <a:cubicBezTo>
                  <a:pt x="57280" y="387898"/>
                  <a:pt x="56475" y="393945"/>
                  <a:pt x="56475" y="399185"/>
                </a:cubicBezTo>
                <a:cubicBezTo>
                  <a:pt x="56072" y="406038"/>
                  <a:pt x="51644" y="411681"/>
                  <a:pt x="45202" y="413294"/>
                </a:cubicBezTo>
                <a:lnTo>
                  <a:pt x="15814" y="421356"/>
                </a:lnTo>
                <a:cubicBezTo>
                  <a:pt x="15814" y="421356"/>
                  <a:pt x="15412" y="421356"/>
                  <a:pt x="15412" y="421759"/>
                </a:cubicBezTo>
                <a:cubicBezTo>
                  <a:pt x="15412" y="421759"/>
                  <a:pt x="15412" y="422162"/>
                  <a:pt x="15412" y="422162"/>
                </a:cubicBezTo>
                <a:lnTo>
                  <a:pt x="25073" y="458844"/>
                </a:lnTo>
                <a:cubicBezTo>
                  <a:pt x="25073" y="459247"/>
                  <a:pt x="25879" y="459650"/>
                  <a:pt x="26281" y="459650"/>
                </a:cubicBezTo>
                <a:lnTo>
                  <a:pt x="55670" y="451588"/>
                </a:lnTo>
                <a:cubicBezTo>
                  <a:pt x="62111" y="449976"/>
                  <a:pt x="68955" y="452394"/>
                  <a:pt x="72578" y="458037"/>
                </a:cubicBezTo>
                <a:cubicBezTo>
                  <a:pt x="75396" y="462472"/>
                  <a:pt x="78617" y="467309"/>
                  <a:pt x="82642" y="471340"/>
                </a:cubicBezTo>
                <a:cubicBezTo>
                  <a:pt x="87071" y="476177"/>
                  <a:pt x="88279" y="483030"/>
                  <a:pt x="84655" y="489076"/>
                </a:cubicBezTo>
                <a:lnTo>
                  <a:pt x="68955" y="515680"/>
                </a:lnTo>
                <a:cubicBezTo>
                  <a:pt x="68955" y="515680"/>
                  <a:pt x="68955" y="516487"/>
                  <a:pt x="69357" y="516890"/>
                </a:cubicBezTo>
                <a:lnTo>
                  <a:pt x="102369" y="535835"/>
                </a:lnTo>
                <a:cubicBezTo>
                  <a:pt x="102771" y="535835"/>
                  <a:pt x="103174" y="535835"/>
                  <a:pt x="103577" y="535432"/>
                </a:cubicBezTo>
                <a:lnTo>
                  <a:pt x="118875" y="508425"/>
                </a:lnTo>
                <a:cubicBezTo>
                  <a:pt x="121693" y="503991"/>
                  <a:pt x="126524" y="501169"/>
                  <a:pt x="131757" y="501169"/>
                </a:cubicBezTo>
                <a:cubicBezTo>
                  <a:pt x="132965" y="501169"/>
                  <a:pt x="134173" y="501169"/>
                  <a:pt x="135380" y="501572"/>
                </a:cubicBezTo>
                <a:cubicBezTo>
                  <a:pt x="140614" y="502781"/>
                  <a:pt x="146250" y="503588"/>
                  <a:pt x="151484" y="503588"/>
                </a:cubicBezTo>
                <a:cubicBezTo>
                  <a:pt x="158327" y="503991"/>
                  <a:pt x="163963" y="508425"/>
                  <a:pt x="165574" y="514874"/>
                </a:cubicBezTo>
                <a:lnTo>
                  <a:pt x="173625" y="544704"/>
                </a:lnTo>
                <a:cubicBezTo>
                  <a:pt x="173625" y="545107"/>
                  <a:pt x="174431" y="545107"/>
                  <a:pt x="174431" y="545107"/>
                </a:cubicBezTo>
                <a:lnTo>
                  <a:pt x="211065" y="535432"/>
                </a:lnTo>
                <a:cubicBezTo>
                  <a:pt x="211870" y="535432"/>
                  <a:pt x="211870" y="535029"/>
                  <a:pt x="211870" y="534626"/>
                </a:cubicBezTo>
                <a:lnTo>
                  <a:pt x="203819" y="504797"/>
                </a:lnTo>
                <a:cubicBezTo>
                  <a:pt x="202209" y="498347"/>
                  <a:pt x="204624" y="491898"/>
                  <a:pt x="210260" y="488270"/>
                </a:cubicBezTo>
                <a:cubicBezTo>
                  <a:pt x="214689" y="485448"/>
                  <a:pt x="219922" y="481820"/>
                  <a:pt x="223545" y="478192"/>
                </a:cubicBezTo>
                <a:cubicBezTo>
                  <a:pt x="228779" y="473355"/>
                  <a:pt x="235623" y="472549"/>
                  <a:pt x="241259" y="475774"/>
                </a:cubicBezTo>
                <a:lnTo>
                  <a:pt x="268232" y="491495"/>
                </a:lnTo>
                <a:cubicBezTo>
                  <a:pt x="268232" y="491495"/>
                  <a:pt x="268634" y="491495"/>
                  <a:pt x="269037" y="491092"/>
                </a:cubicBezTo>
                <a:lnTo>
                  <a:pt x="287958" y="458037"/>
                </a:lnTo>
                <a:cubicBezTo>
                  <a:pt x="288361" y="457634"/>
                  <a:pt x="287958" y="457231"/>
                  <a:pt x="287958" y="457231"/>
                </a:cubicBezTo>
                <a:lnTo>
                  <a:pt x="261388" y="441914"/>
                </a:lnTo>
                <a:cubicBezTo>
                  <a:pt x="255752" y="438286"/>
                  <a:pt x="252531" y="431836"/>
                  <a:pt x="254141" y="425387"/>
                </a:cubicBezTo>
                <a:cubicBezTo>
                  <a:pt x="255752" y="419743"/>
                  <a:pt x="256154" y="414100"/>
                  <a:pt x="256557" y="408456"/>
                </a:cubicBezTo>
                <a:cubicBezTo>
                  <a:pt x="256959" y="402007"/>
                  <a:pt x="261388" y="396364"/>
                  <a:pt x="267426" y="394751"/>
                </a:cubicBezTo>
                <a:lnTo>
                  <a:pt x="296815" y="386689"/>
                </a:lnTo>
                <a:cubicBezTo>
                  <a:pt x="297620" y="386689"/>
                  <a:pt x="297620" y="386286"/>
                  <a:pt x="297620" y="385883"/>
                </a:cubicBezTo>
                <a:lnTo>
                  <a:pt x="287555" y="348798"/>
                </a:lnTo>
                <a:cubicBezTo>
                  <a:pt x="287555" y="348798"/>
                  <a:pt x="287153" y="348395"/>
                  <a:pt x="286750" y="348798"/>
                </a:cubicBezTo>
                <a:lnTo>
                  <a:pt x="257362" y="356054"/>
                </a:lnTo>
                <a:cubicBezTo>
                  <a:pt x="251323" y="358069"/>
                  <a:pt x="244479" y="355248"/>
                  <a:pt x="240856" y="350007"/>
                </a:cubicBezTo>
                <a:cubicBezTo>
                  <a:pt x="238038" y="345170"/>
                  <a:pt x="234415" y="340333"/>
                  <a:pt x="230792" y="335899"/>
                </a:cubicBezTo>
                <a:cubicBezTo>
                  <a:pt x="225961" y="331062"/>
                  <a:pt x="225558" y="324209"/>
                  <a:pt x="228376" y="318566"/>
                </a:cubicBezTo>
                <a:lnTo>
                  <a:pt x="243674" y="292364"/>
                </a:lnTo>
                <a:cubicBezTo>
                  <a:pt x="244077" y="291961"/>
                  <a:pt x="243674" y="291558"/>
                  <a:pt x="243272" y="291558"/>
                </a:cubicBezTo>
                <a:lnTo>
                  <a:pt x="210663" y="272209"/>
                </a:lnTo>
                <a:cubicBezTo>
                  <a:pt x="210260" y="272209"/>
                  <a:pt x="209858" y="272209"/>
                  <a:pt x="209455" y="272613"/>
                </a:cubicBezTo>
                <a:lnTo>
                  <a:pt x="194157" y="298814"/>
                </a:lnTo>
                <a:cubicBezTo>
                  <a:pt x="191339" y="304054"/>
                  <a:pt x="184495" y="307279"/>
                  <a:pt x="178456" y="305667"/>
                </a:cubicBezTo>
                <a:cubicBezTo>
                  <a:pt x="172418" y="304457"/>
                  <a:pt x="166782" y="303651"/>
                  <a:pt x="160743" y="303248"/>
                </a:cubicBezTo>
                <a:cubicBezTo>
                  <a:pt x="154302" y="302845"/>
                  <a:pt x="148665" y="298814"/>
                  <a:pt x="147055" y="292364"/>
                </a:cubicBezTo>
                <a:lnTo>
                  <a:pt x="139406" y="263341"/>
                </a:lnTo>
                <a:cubicBezTo>
                  <a:pt x="139406" y="262938"/>
                  <a:pt x="138601" y="262535"/>
                  <a:pt x="138198" y="262535"/>
                </a:cubicBezTo>
                <a:close/>
                <a:moveTo>
                  <a:pt x="134575" y="248830"/>
                </a:moveTo>
                <a:cubicBezTo>
                  <a:pt x="142627" y="246814"/>
                  <a:pt x="150678" y="251651"/>
                  <a:pt x="152691" y="259713"/>
                </a:cubicBezTo>
                <a:lnTo>
                  <a:pt x="160743" y="288736"/>
                </a:lnTo>
                <a:cubicBezTo>
                  <a:pt x="160743" y="289140"/>
                  <a:pt x="161145" y="289140"/>
                  <a:pt x="161548" y="289140"/>
                </a:cubicBezTo>
                <a:cubicBezTo>
                  <a:pt x="167989" y="289140"/>
                  <a:pt x="174833" y="290349"/>
                  <a:pt x="181274" y="291558"/>
                </a:cubicBezTo>
                <a:cubicBezTo>
                  <a:pt x="181677" y="291558"/>
                  <a:pt x="182080" y="291558"/>
                  <a:pt x="182080" y="291558"/>
                </a:cubicBezTo>
                <a:lnTo>
                  <a:pt x="196975" y="265357"/>
                </a:lnTo>
                <a:cubicBezTo>
                  <a:pt x="201403" y="258101"/>
                  <a:pt x="210663" y="255682"/>
                  <a:pt x="217507" y="260116"/>
                </a:cubicBezTo>
                <a:lnTo>
                  <a:pt x="250518" y="279062"/>
                </a:lnTo>
                <a:cubicBezTo>
                  <a:pt x="253739" y="280674"/>
                  <a:pt x="256154" y="284302"/>
                  <a:pt x="257362" y="287930"/>
                </a:cubicBezTo>
                <a:cubicBezTo>
                  <a:pt x="258570" y="291961"/>
                  <a:pt x="257765" y="295992"/>
                  <a:pt x="256154" y="299217"/>
                </a:cubicBezTo>
                <a:lnTo>
                  <a:pt x="240856" y="325418"/>
                </a:lnTo>
                <a:cubicBezTo>
                  <a:pt x="240454" y="325821"/>
                  <a:pt x="240856" y="326225"/>
                  <a:pt x="241259" y="326628"/>
                </a:cubicBezTo>
                <a:cubicBezTo>
                  <a:pt x="245285" y="331465"/>
                  <a:pt x="249310" y="336705"/>
                  <a:pt x="253336" y="342348"/>
                </a:cubicBezTo>
                <a:cubicBezTo>
                  <a:pt x="253336" y="342348"/>
                  <a:pt x="253739" y="342752"/>
                  <a:pt x="253739" y="342752"/>
                </a:cubicBezTo>
                <a:lnTo>
                  <a:pt x="283127" y="334690"/>
                </a:lnTo>
                <a:cubicBezTo>
                  <a:pt x="286750" y="333883"/>
                  <a:pt x="291179" y="334286"/>
                  <a:pt x="294399" y="336302"/>
                </a:cubicBezTo>
                <a:cubicBezTo>
                  <a:pt x="298023" y="338317"/>
                  <a:pt x="300438" y="341542"/>
                  <a:pt x="301243" y="345170"/>
                </a:cubicBezTo>
                <a:lnTo>
                  <a:pt x="311308" y="382255"/>
                </a:lnTo>
                <a:cubicBezTo>
                  <a:pt x="313321" y="390317"/>
                  <a:pt x="308490" y="398379"/>
                  <a:pt x="300841" y="400395"/>
                </a:cubicBezTo>
                <a:lnTo>
                  <a:pt x="271050" y="408456"/>
                </a:lnTo>
                <a:cubicBezTo>
                  <a:pt x="271050" y="408456"/>
                  <a:pt x="271050" y="408860"/>
                  <a:pt x="271050" y="409263"/>
                </a:cubicBezTo>
                <a:cubicBezTo>
                  <a:pt x="270647" y="415712"/>
                  <a:pt x="269439" y="422162"/>
                  <a:pt x="268232" y="428611"/>
                </a:cubicBezTo>
                <a:cubicBezTo>
                  <a:pt x="268232" y="429014"/>
                  <a:pt x="268232" y="429418"/>
                  <a:pt x="268232" y="429418"/>
                </a:cubicBezTo>
                <a:lnTo>
                  <a:pt x="295204" y="444735"/>
                </a:lnTo>
                <a:cubicBezTo>
                  <a:pt x="302048" y="448766"/>
                  <a:pt x="304464" y="458037"/>
                  <a:pt x="300438" y="465293"/>
                </a:cubicBezTo>
                <a:lnTo>
                  <a:pt x="281517" y="498347"/>
                </a:lnTo>
                <a:cubicBezTo>
                  <a:pt x="279504" y="501572"/>
                  <a:pt x="275881" y="503991"/>
                  <a:pt x="272257" y="505200"/>
                </a:cubicBezTo>
                <a:cubicBezTo>
                  <a:pt x="268232" y="506006"/>
                  <a:pt x="264608" y="505603"/>
                  <a:pt x="260985" y="503588"/>
                </a:cubicBezTo>
                <a:lnTo>
                  <a:pt x="234415" y="488270"/>
                </a:lnTo>
                <a:cubicBezTo>
                  <a:pt x="234012" y="487867"/>
                  <a:pt x="233610" y="488270"/>
                  <a:pt x="233207" y="488673"/>
                </a:cubicBezTo>
                <a:cubicBezTo>
                  <a:pt x="228376" y="492704"/>
                  <a:pt x="223545" y="496735"/>
                  <a:pt x="218312" y="499960"/>
                </a:cubicBezTo>
                <a:cubicBezTo>
                  <a:pt x="217507" y="500363"/>
                  <a:pt x="217507" y="500766"/>
                  <a:pt x="217507" y="501169"/>
                </a:cubicBezTo>
                <a:lnTo>
                  <a:pt x="225558" y="530998"/>
                </a:lnTo>
                <a:cubicBezTo>
                  <a:pt x="226766" y="534626"/>
                  <a:pt x="225961" y="539060"/>
                  <a:pt x="223948" y="542285"/>
                </a:cubicBezTo>
                <a:cubicBezTo>
                  <a:pt x="222338" y="545510"/>
                  <a:pt x="218714" y="548331"/>
                  <a:pt x="214689" y="549138"/>
                </a:cubicBezTo>
                <a:lnTo>
                  <a:pt x="178456" y="559215"/>
                </a:lnTo>
                <a:cubicBezTo>
                  <a:pt x="177249" y="559618"/>
                  <a:pt x="176041" y="559618"/>
                  <a:pt x="174431" y="559618"/>
                </a:cubicBezTo>
                <a:cubicBezTo>
                  <a:pt x="167587" y="559618"/>
                  <a:pt x="161548" y="555184"/>
                  <a:pt x="159938" y="548734"/>
                </a:cubicBezTo>
                <a:lnTo>
                  <a:pt x="151886" y="518502"/>
                </a:lnTo>
                <a:cubicBezTo>
                  <a:pt x="151886" y="518099"/>
                  <a:pt x="151484" y="518099"/>
                  <a:pt x="151081" y="518099"/>
                </a:cubicBezTo>
                <a:cubicBezTo>
                  <a:pt x="144640" y="517696"/>
                  <a:pt x="138198" y="516890"/>
                  <a:pt x="132160" y="515680"/>
                </a:cubicBezTo>
                <a:cubicBezTo>
                  <a:pt x="131757" y="515277"/>
                  <a:pt x="131355" y="515680"/>
                  <a:pt x="131355" y="515680"/>
                </a:cubicBezTo>
                <a:lnTo>
                  <a:pt x="115654" y="542688"/>
                </a:lnTo>
                <a:cubicBezTo>
                  <a:pt x="114044" y="546316"/>
                  <a:pt x="110420" y="548734"/>
                  <a:pt x="106395" y="549541"/>
                </a:cubicBezTo>
                <a:cubicBezTo>
                  <a:pt x="102771" y="550750"/>
                  <a:pt x="98746" y="549944"/>
                  <a:pt x="95122" y="547928"/>
                </a:cubicBezTo>
                <a:lnTo>
                  <a:pt x="62513" y="529386"/>
                </a:lnTo>
                <a:cubicBezTo>
                  <a:pt x="59293" y="526967"/>
                  <a:pt x="56475" y="524146"/>
                  <a:pt x="55267" y="520115"/>
                </a:cubicBezTo>
                <a:cubicBezTo>
                  <a:pt x="54462" y="516084"/>
                  <a:pt x="54864" y="512053"/>
                  <a:pt x="56877" y="508425"/>
                </a:cubicBezTo>
                <a:lnTo>
                  <a:pt x="72578" y="481820"/>
                </a:lnTo>
                <a:cubicBezTo>
                  <a:pt x="72578" y="481820"/>
                  <a:pt x="72578" y="481417"/>
                  <a:pt x="72175" y="481014"/>
                </a:cubicBezTo>
                <a:cubicBezTo>
                  <a:pt x="67747" y="476177"/>
                  <a:pt x="64124" y="470937"/>
                  <a:pt x="60501" y="465696"/>
                </a:cubicBezTo>
                <a:cubicBezTo>
                  <a:pt x="60501" y="465293"/>
                  <a:pt x="60098" y="465293"/>
                  <a:pt x="59293" y="465293"/>
                </a:cubicBezTo>
                <a:lnTo>
                  <a:pt x="29904" y="473355"/>
                </a:lnTo>
                <a:cubicBezTo>
                  <a:pt x="21853" y="475371"/>
                  <a:pt x="13801" y="470534"/>
                  <a:pt x="11788" y="462472"/>
                </a:cubicBezTo>
                <a:lnTo>
                  <a:pt x="1724" y="425790"/>
                </a:lnTo>
                <a:cubicBezTo>
                  <a:pt x="516" y="422162"/>
                  <a:pt x="919" y="418131"/>
                  <a:pt x="2932" y="414503"/>
                </a:cubicBezTo>
                <a:cubicBezTo>
                  <a:pt x="4945" y="410875"/>
                  <a:pt x="8165" y="408456"/>
                  <a:pt x="12191" y="407247"/>
                </a:cubicBezTo>
                <a:lnTo>
                  <a:pt x="41579" y="399588"/>
                </a:lnTo>
                <a:cubicBezTo>
                  <a:pt x="41982" y="399588"/>
                  <a:pt x="41982" y="399185"/>
                  <a:pt x="41982" y="398782"/>
                </a:cubicBezTo>
                <a:cubicBezTo>
                  <a:pt x="42384" y="392333"/>
                  <a:pt x="43190" y="385480"/>
                  <a:pt x="44800" y="379433"/>
                </a:cubicBezTo>
                <a:cubicBezTo>
                  <a:pt x="44800" y="379030"/>
                  <a:pt x="44800" y="378627"/>
                  <a:pt x="44397" y="378224"/>
                </a:cubicBezTo>
                <a:lnTo>
                  <a:pt x="17827" y="363310"/>
                </a:lnTo>
                <a:cubicBezTo>
                  <a:pt x="10983" y="358875"/>
                  <a:pt x="8568" y="350007"/>
                  <a:pt x="12594" y="342752"/>
                </a:cubicBezTo>
                <a:lnTo>
                  <a:pt x="31515" y="309698"/>
                </a:lnTo>
                <a:cubicBezTo>
                  <a:pt x="33528" y="306070"/>
                  <a:pt x="36748" y="303651"/>
                  <a:pt x="40774" y="302845"/>
                </a:cubicBezTo>
                <a:cubicBezTo>
                  <a:pt x="44397" y="301636"/>
                  <a:pt x="48423" y="302442"/>
                  <a:pt x="52046" y="304457"/>
                </a:cubicBezTo>
                <a:lnTo>
                  <a:pt x="78214" y="319775"/>
                </a:lnTo>
                <a:cubicBezTo>
                  <a:pt x="78617" y="319775"/>
                  <a:pt x="78617" y="319775"/>
                  <a:pt x="79019" y="319372"/>
                </a:cubicBezTo>
                <a:cubicBezTo>
                  <a:pt x="83850" y="314938"/>
                  <a:pt x="89486" y="310504"/>
                  <a:pt x="94720" y="307279"/>
                </a:cubicBezTo>
                <a:cubicBezTo>
                  <a:pt x="95122" y="306876"/>
                  <a:pt x="95122" y="306473"/>
                  <a:pt x="95122" y="306070"/>
                </a:cubicBezTo>
                <a:lnTo>
                  <a:pt x="87071" y="277047"/>
                </a:lnTo>
                <a:cubicBezTo>
                  <a:pt x="85460" y="268985"/>
                  <a:pt x="89889" y="260923"/>
                  <a:pt x="97940" y="258907"/>
                </a:cubicBezTo>
                <a:close/>
                <a:moveTo>
                  <a:pt x="375574" y="127581"/>
                </a:moveTo>
                <a:cubicBezTo>
                  <a:pt x="379550" y="127581"/>
                  <a:pt x="382731" y="131217"/>
                  <a:pt x="382731" y="134854"/>
                </a:cubicBezTo>
                <a:lnTo>
                  <a:pt x="382731" y="178493"/>
                </a:lnTo>
                <a:cubicBezTo>
                  <a:pt x="382731" y="181725"/>
                  <a:pt x="381538" y="184958"/>
                  <a:pt x="378755" y="187382"/>
                </a:cubicBezTo>
                <a:lnTo>
                  <a:pt x="358082" y="208393"/>
                </a:lnTo>
                <a:cubicBezTo>
                  <a:pt x="356491" y="210010"/>
                  <a:pt x="354901" y="210818"/>
                  <a:pt x="352913" y="210818"/>
                </a:cubicBezTo>
                <a:cubicBezTo>
                  <a:pt x="351323" y="210818"/>
                  <a:pt x="349335" y="210010"/>
                  <a:pt x="348143" y="208393"/>
                </a:cubicBezTo>
                <a:cubicBezTo>
                  <a:pt x="345757" y="205969"/>
                  <a:pt x="345757" y="201120"/>
                  <a:pt x="348143" y="198292"/>
                </a:cubicBezTo>
                <a:lnTo>
                  <a:pt x="368418" y="177685"/>
                </a:lnTo>
                <a:lnTo>
                  <a:pt x="368418" y="134854"/>
                </a:lnTo>
                <a:cubicBezTo>
                  <a:pt x="368418" y="131217"/>
                  <a:pt x="371996" y="127581"/>
                  <a:pt x="375574" y="127581"/>
                </a:cubicBezTo>
                <a:close/>
                <a:moveTo>
                  <a:pt x="376699" y="107480"/>
                </a:moveTo>
                <a:cubicBezTo>
                  <a:pt x="352848" y="107480"/>
                  <a:pt x="329805" y="119559"/>
                  <a:pt x="317273" y="141300"/>
                </a:cubicBezTo>
                <a:cubicBezTo>
                  <a:pt x="307571" y="157405"/>
                  <a:pt x="305145" y="175926"/>
                  <a:pt x="309997" y="193641"/>
                </a:cubicBezTo>
                <a:cubicBezTo>
                  <a:pt x="314848" y="211357"/>
                  <a:pt x="326167" y="226254"/>
                  <a:pt x="342337" y="235111"/>
                </a:cubicBezTo>
                <a:cubicBezTo>
                  <a:pt x="358104" y="244372"/>
                  <a:pt x="376699" y="247191"/>
                  <a:pt x="394487" y="242359"/>
                </a:cubicBezTo>
                <a:cubicBezTo>
                  <a:pt x="412274" y="237527"/>
                  <a:pt x="427232" y="225851"/>
                  <a:pt x="436530" y="210149"/>
                </a:cubicBezTo>
                <a:cubicBezTo>
                  <a:pt x="445828" y="194044"/>
                  <a:pt x="448254" y="175523"/>
                  <a:pt x="443402" y="158211"/>
                </a:cubicBezTo>
                <a:cubicBezTo>
                  <a:pt x="438551" y="140093"/>
                  <a:pt x="427232" y="125598"/>
                  <a:pt x="411466" y="116338"/>
                </a:cubicBezTo>
                <a:cubicBezTo>
                  <a:pt x="400551" y="109896"/>
                  <a:pt x="388423" y="107480"/>
                  <a:pt x="376699" y="107480"/>
                </a:cubicBezTo>
                <a:close/>
                <a:moveTo>
                  <a:pt x="102844" y="104609"/>
                </a:moveTo>
                <a:cubicBezTo>
                  <a:pt x="90831" y="104609"/>
                  <a:pt x="78819" y="111105"/>
                  <a:pt x="72412" y="122473"/>
                </a:cubicBezTo>
                <a:cubicBezTo>
                  <a:pt x="62803" y="139118"/>
                  <a:pt x="68408" y="160636"/>
                  <a:pt x="85226" y="170379"/>
                </a:cubicBezTo>
                <a:cubicBezTo>
                  <a:pt x="101642" y="180123"/>
                  <a:pt x="123265" y="174439"/>
                  <a:pt x="132474" y="157388"/>
                </a:cubicBezTo>
                <a:cubicBezTo>
                  <a:pt x="142484" y="140742"/>
                  <a:pt x="136879" y="119225"/>
                  <a:pt x="120061" y="109075"/>
                </a:cubicBezTo>
                <a:cubicBezTo>
                  <a:pt x="114456" y="106233"/>
                  <a:pt x="108449" y="104609"/>
                  <a:pt x="102844" y="104609"/>
                </a:cubicBezTo>
                <a:close/>
                <a:moveTo>
                  <a:pt x="387059" y="93577"/>
                </a:moveTo>
                <a:cubicBezTo>
                  <a:pt x="397797" y="94848"/>
                  <a:pt x="408434" y="98220"/>
                  <a:pt x="418338" y="103857"/>
                </a:cubicBezTo>
                <a:cubicBezTo>
                  <a:pt x="437338" y="115130"/>
                  <a:pt x="451488" y="132845"/>
                  <a:pt x="457147" y="154184"/>
                </a:cubicBezTo>
                <a:cubicBezTo>
                  <a:pt x="462807" y="175523"/>
                  <a:pt x="459977" y="198070"/>
                  <a:pt x="448658" y="217396"/>
                </a:cubicBezTo>
                <a:cubicBezTo>
                  <a:pt x="437743" y="236319"/>
                  <a:pt x="419551" y="250009"/>
                  <a:pt x="398125" y="255646"/>
                </a:cubicBezTo>
                <a:cubicBezTo>
                  <a:pt x="390849" y="258061"/>
                  <a:pt x="383976" y="258867"/>
                  <a:pt x="376295" y="258867"/>
                </a:cubicBezTo>
                <a:cubicBezTo>
                  <a:pt x="362146" y="258867"/>
                  <a:pt x="347997" y="254840"/>
                  <a:pt x="335061" y="247593"/>
                </a:cubicBezTo>
                <a:cubicBezTo>
                  <a:pt x="316061" y="236319"/>
                  <a:pt x="302316" y="218604"/>
                  <a:pt x="296656" y="197265"/>
                </a:cubicBezTo>
                <a:cubicBezTo>
                  <a:pt x="290592" y="175926"/>
                  <a:pt x="293422" y="153379"/>
                  <a:pt x="304741" y="134456"/>
                </a:cubicBezTo>
                <a:cubicBezTo>
                  <a:pt x="321720" y="104863"/>
                  <a:pt x="354844" y="89765"/>
                  <a:pt x="387059" y="93577"/>
                </a:cubicBezTo>
                <a:close/>
                <a:moveTo>
                  <a:pt x="108712" y="90615"/>
                </a:moveTo>
                <a:cubicBezTo>
                  <a:pt x="115056" y="91389"/>
                  <a:pt x="121363" y="93444"/>
                  <a:pt x="127269" y="96895"/>
                </a:cubicBezTo>
                <a:cubicBezTo>
                  <a:pt x="150493" y="110699"/>
                  <a:pt x="158501" y="140742"/>
                  <a:pt x="145287" y="164695"/>
                </a:cubicBezTo>
                <a:cubicBezTo>
                  <a:pt x="136078" y="180529"/>
                  <a:pt x="119260" y="189461"/>
                  <a:pt x="102443" y="189461"/>
                </a:cubicBezTo>
                <a:cubicBezTo>
                  <a:pt x="94435" y="189461"/>
                  <a:pt x="85626" y="187431"/>
                  <a:pt x="78018" y="182965"/>
                </a:cubicBezTo>
                <a:cubicBezTo>
                  <a:pt x="54794" y="169161"/>
                  <a:pt x="46786" y="138712"/>
                  <a:pt x="60400" y="115165"/>
                </a:cubicBezTo>
                <a:cubicBezTo>
                  <a:pt x="70310" y="97505"/>
                  <a:pt x="89680" y="88294"/>
                  <a:pt x="108712" y="90615"/>
                </a:cubicBezTo>
                <a:close/>
                <a:moveTo>
                  <a:pt x="88596" y="53031"/>
                </a:moveTo>
                <a:lnTo>
                  <a:pt x="69572" y="58299"/>
                </a:lnTo>
                <a:lnTo>
                  <a:pt x="74024" y="74509"/>
                </a:lnTo>
                <a:cubicBezTo>
                  <a:pt x="75238" y="79778"/>
                  <a:pt x="73215" y="85046"/>
                  <a:pt x="68762" y="87883"/>
                </a:cubicBezTo>
                <a:cubicBezTo>
                  <a:pt x="65524" y="89909"/>
                  <a:pt x="63095" y="91935"/>
                  <a:pt x="60667" y="94367"/>
                </a:cubicBezTo>
                <a:cubicBezTo>
                  <a:pt x="56619" y="98014"/>
                  <a:pt x="50548" y="98419"/>
                  <a:pt x="45690" y="95988"/>
                </a:cubicBezTo>
                <a:lnTo>
                  <a:pt x="31119" y="87477"/>
                </a:lnTo>
                <a:lnTo>
                  <a:pt x="21404" y="104903"/>
                </a:lnTo>
                <a:lnTo>
                  <a:pt x="35976" y="113414"/>
                </a:lnTo>
                <a:cubicBezTo>
                  <a:pt x="40833" y="115845"/>
                  <a:pt x="43262" y="121519"/>
                  <a:pt x="42047" y="126787"/>
                </a:cubicBezTo>
                <a:cubicBezTo>
                  <a:pt x="40833" y="130029"/>
                  <a:pt x="40833" y="133271"/>
                  <a:pt x="40833" y="136513"/>
                </a:cubicBezTo>
                <a:cubicBezTo>
                  <a:pt x="40428" y="142187"/>
                  <a:pt x="36785" y="146644"/>
                  <a:pt x="31523" y="148265"/>
                </a:cubicBezTo>
                <a:lnTo>
                  <a:pt x="15333" y="152318"/>
                </a:lnTo>
                <a:lnTo>
                  <a:pt x="20190" y="172175"/>
                </a:lnTo>
                <a:lnTo>
                  <a:pt x="36785" y="167312"/>
                </a:lnTo>
                <a:cubicBezTo>
                  <a:pt x="42047" y="166097"/>
                  <a:pt x="47309" y="168123"/>
                  <a:pt x="50548" y="172581"/>
                </a:cubicBezTo>
                <a:cubicBezTo>
                  <a:pt x="52167" y="175417"/>
                  <a:pt x="54190" y="178254"/>
                  <a:pt x="56619" y="180686"/>
                </a:cubicBezTo>
                <a:cubicBezTo>
                  <a:pt x="60262" y="184738"/>
                  <a:pt x="60667" y="190412"/>
                  <a:pt x="58238" y="194870"/>
                </a:cubicBezTo>
                <a:lnTo>
                  <a:pt x="49333" y="210269"/>
                </a:lnTo>
                <a:lnTo>
                  <a:pt x="66738" y="219995"/>
                </a:lnTo>
                <a:lnTo>
                  <a:pt x="75238" y="205001"/>
                </a:lnTo>
                <a:cubicBezTo>
                  <a:pt x="77667" y="201354"/>
                  <a:pt x="81715" y="198922"/>
                  <a:pt x="86167" y="198922"/>
                </a:cubicBezTo>
                <a:cubicBezTo>
                  <a:pt x="86977" y="198922"/>
                  <a:pt x="87786" y="198922"/>
                  <a:pt x="88596" y="198922"/>
                </a:cubicBezTo>
                <a:cubicBezTo>
                  <a:pt x="92239" y="200138"/>
                  <a:pt x="95477" y="200138"/>
                  <a:pt x="98715" y="200138"/>
                </a:cubicBezTo>
                <a:cubicBezTo>
                  <a:pt x="104382" y="200543"/>
                  <a:pt x="108834" y="204190"/>
                  <a:pt x="110049" y="209459"/>
                </a:cubicBezTo>
                <a:lnTo>
                  <a:pt x="114501" y="226479"/>
                </a:lnTo>
                <a:lnTo>
                  <a:pt x="133930" y="221211"/>
                </a:lnTo>
                <a:lnTo>
                  <a:pt x="129073" y="204190"/>
                </a:lnTo>
                <a:cubicBezTo>
                  <a:pt x="127858" y="198922"/>
                  <a:pt x="130287" y="194059"/>
                  <a:pt x="134739" y="190817"/>
                </a:cubicBezTo>
                <a:cubicBezTo>
                  <a:pt x="137573" y="189196"/>
                  <a:pt x="140001" y="186765"/>
                  <a:pt x="142430" y="184738"/>
                </a:cubicBezTo>
                <a:cubicBezTo>
                  <a:pt x="146478" y="181091"/>
                  <a:pt x="152144" y="180686"/>
                  <a:pt x="157002" y="183117"/>
                </a:cubicBezTo>
                <a:lnTo>
                  <a:pt x="171978" y="191628"/>
                </a:lnTo>
                <a:lnTo>
                  <a:pt x="182097" y="174607"/>
                </a:lnTo>
                <a:lnTo>
                  <a:pt x="167121" y="166097"/>
                </a:lnTo>
                <a:cubicBezTo>
                  <a:pt x="162264" y="163665"/>
                  <a:pt x="160240" y="157992"/>
                  <a:pt x="161049" y="152318"/>
                </a:cubicBezTo>
                <a:cubicBezTo>
                  <a:pt x="161859" y="149076"/>
                  <a:pt x="162264" y="145834"/>
                  <a:pt x="162668" y="142592"/>
                </a:cubicBezTo>
                <a:cubicBezTo>
                  <a:pt x="163073" y="136918"/>
                  <a:pt x="166716" y="132461"/>
                  <a:pt x="171573" y="131245"/>
                </a:cubicBezTo>
                <a:lnTo>
                  <a:pt x="188169" y="126787"/>
                </a:lnTo>
                <a:lnTo>
                  <a:pt x="183312" y="107335"/>
                </a:lnTo>
                <a:lnTo>
                  <a:pt x="167121" y="112198"/>
                </a:lnTo>
                <a:cubicBezTo>
                  <a:pt x="161454" y="113414"/>
                  <a:pt x="156192" y="110982"/>
                  <a:pt x="153359" y="106524"/>
                </a:cubicBezTo>
                <a:cubicBezTo>
                  <a:pt x="151335" y="103688"/>
                  <a:pt x="149311" y="100851"/>
                  <a:pt x="146882" y="98419"/>
                </a:cubicBezTo>
                <a:cubicBezTo>
                  <a:pt x="143240" y="94367"/>
                  <a:pt x="142430" y="88693"/>
                  <a:pt x="145263" y="83830"/>
                </a:cubicBezTo>
                <a:lnTo>
                  <a:pt x="153764" y="69241"/>
                </a:lnTo>
                <a:lnTo>
                  <a:pt x="136358" y="59515"/>
                </a:lnTo>
                <a:lnTo>
                  <a:pt x="127858" y="74104"/>
                </a:lnTo>
                <a:cubicBezTo>
                  <a:pt x="125430" y="78562"/>
                  <a:pt x="120168" y="80993"/>
                  <a:pt x="114906" y="79778"/>
                </a:cubicBezTo>
                <a:cubicBezTo>
                  <a:pt x="111668" y="78967"/>
                  <a:pt x="108025" y="78157"/>
                  <a:pt x="104382" y="78157"/>
                </a:cubicBezTo>
                <a:cubicBezTo>
                  <a:pt x="99120" y="78157"/>
                  <a:pt x="94263" y="74104"/>
                  <a:pt x="93048" y="69241"/>
                </a:cubicBezTo>
                <a:close/>
                <a:moveTo>
                  <a:pt x="87381" y="38442"/>
                </a:moveTo>
                <a:cubicBezTo>
                  <a:pt x="93453" y="36821"/>
                  <a:pt x="100334" y="40468"/>
                  <a:pt x="101953" y="46952"/>
                </a:cubicBezTo>
                <a:lnTo>
                  <a:pt x="106406" y="63973"/>
                </a:lnTo>
                <a:cubicBezTo>
                  <a:pt x="109644" y="64378"/>
                  <a:pt x="113287" y="64378"/>
                  <a:pt x="116525" y="65594"/>
                </a:cubicBezTo>
                <a:lnTo>
                  <a:pt x="125430" y="50194"/>
                </a:lnTo>
                <a:cubicBezTo>
                  <a:pt x="128668" y="44521"/>
                  <a:pt x="136358" y="42089"/>
                  <a:pt x="142025" y="45736"/>
                </a:cubicBezTo>
                <a:lnTo>
                  <a:pt x="162668" y="57894"/>
                </a:lnTo>
                <a:cubicBezTo>
                  <a:pt x="165907" y="59515"/>
                  <a:pt x="167526" y="61946"/>
                  <a:pt x="168335" y="65188"/>
                </a:cubicBezTo>
                <a:cubicBezTo>
                  <a:pt x="169549" y="68025"/>
                  <a:pt x="168740" y="71673"/>
                  <a:pt x="167121" y="74104"/>
                </a:cubicBezTo>
                <a:lnTo>
                  <a:pt x="158216" y="89909"/>
                </a:lnTo>
                <a:cubicBezTo>
                  <a:pt x="160645" y="92340"/>
                  <a:pt x="162668" y="94772"/>
                  <a:pt x="164288" y="97609"/>
                </a:cubicBezTo>
                <a:lnTo>
                  <a:pt x="181693" y="93151"/>
                </a:lnTo>
                <a:cubicBezTo>
                  <a:pt x="187764" y="91125"/>
                  <a:pt x="194645" y="95177"/>
                  <a:pt x="196264" y="101661"/>
                </a:cubicBezTo>
                <a:lnTo>
                  <a:pt x="202336" y="125166"/>
                </a:lnTo>
                <a:cubicBezTo>
                  <a:pt x="204764" y="131650"/>
                  <a:pt x="200717" y="138134"/>
                  <a:pt x="193836" y="140160"/>
                </a:cubicBezTo>
                <a:lnTo>
                  <a:pt x="176835" y="144618"/>
                </a:lnTo>
                <a:cubicBezTo>
                  <a:pt x="176835" y="147860"/>
                  <a:pt x="176431" y="151102"/>
                  <a:pt x="175621" y="154344"/>
                </a:cubicBezTo>
                <a:lnTo>
                  <a:pt x="191002" y="163665"/>
                </a:lnTo>
                <a:cubicBezTo>
                  <a:pt x="193836" y="164881"/>
                  <a:pt x="195859" y="167718"/>
                  <a:pt x="196669" y="170960"/>
                </a:cubicBezTo>
                <a:cubicBezTo>
                  <a:pt x="197479" y="173796"/>
                  <a:pt x="197074" y="177038"/>
                  <a:pt x="195455" y="179875"/>
                </a:cubicBezTo>
                <a:lnTo>
                  <a:pt x="183312" y="200948"/>
                </a:lnTo>
                <a:cubicBezTo>
                  <a:pt x="181693" y="203785"/>
                  <a:pt x="179264" y="205811"/>
                  <a:pt x="176026" y="206622"/>
                </a:cubicBezTo>
                <a:cubicBezTo>
                  <a:pt x="172788" y="207432"/>
                  <a:pt x="169549" y="207027"/>
                  <a:pt x="167121" y="205406"/>
                </a:cubicBezTo>
                <a:lnTo>
                  <a:pt x="150930" y="196491"/>
                </a:lnTo>
                <a:cubicBezTo>
                  <a:pt x="148502" y="198517"/>
                  <a:pt x="146073" y="200138"/>
                  <a:pt x="143644" y="202569"/>
                </a:cubicBezTo>
                <a:lnTo>
                  <a:pt x="148097" y="219995"/>
                </a:lnTo>
                <a:cubicBezTo>
                  <a:pt x="148906" y="222832"/>
                  <a:pt x="148502" y="226074"/>
                  <a:pt x="146882" y="228911"/>
                </a:cubicBezTo>
                <a:cubicBezTo>
                  <a:pt x="145263" y="231748"/>
                  <a:pt x="142430" y="233774"/>
                  <a:pt x="139597" y="234584"/>
                </a:cubicBezTo>
                <a:lnTo>
                  <a:pt x="116120" y="240663"/>
                </a:lnTo>
                <a:cubicBezTo>
                  <a:pt x="115310" y="241069"/>
                  <a:pt x="114096" y="241069"/>
                  <a:pt x="113287" y="241069"/>
                </a:cubicBezTo>
                <a:cubicBezTo>
                  <a:pt x="107620" y="241069"/>
                  <a:pt x="102763" y="237826"/>
                  <a:pt x="101144" y="232153"/>
                </a:cubicBezTo>
                <a:lnTo>
                  <a:pt x="96691" y="214727"/>
                </a:lnTo>
                <a:cubicBezTo>
                  <a:pt x="93453" y="214727"/>
                  <a:pt x="90215" y="213917"/>
                  <a:pt x="87381" y="213511"/>
                </a:cubicBezTo>
                <a:lnTo>
                  <a:pt x="78072" y="229316"/>
                </a:lnTo>
                <a:cubicBezTo>
                  <a:pt x="76453" y="232153"/>
                  <a:pt x="74024" y="233774"/>
                  <a:pt x="70381" y="234990"/>
                </a:cubicBezTo>
                <a:cubicBezTo>
                  <a:pt x="67548" y="235800"/>
                  <a:pt x="64310" y="234990"/>
                  <a:pt x="61476" y="233774"/>
                </a:cubicBezTo>
                <a:lnTo>
                  <a:pt x="40428" y="221211"/>
                </a:lnTo>
                <a:cubicBezTo>
                  <a:pt x="37595" y="219995"/>
                  <a:pt x="35571" y="217564"/>
                  <a:pt x="34762" y="213917"/>
                </a:cubicBezTo>
                <a:cubicBezTo>
                  <a:pt x="33952" y="211080"/>
                  <a:pt x="34357" y="207838"/>
                  <a:pt x="35976" y="205001"/>
                </a:cubicBezTo>
                <a:lnTo>
                  <a:pt x="45286" y="189196"/>
                </a:lnTo>
                <a:cubicBezTo>
                  <a:pt x="42857" y="186765"/>
                  <a:pt x="40833" y="184333"/>
                  <a:pt x="39214" y="181496"/>
                </a:cubicBezTo>
                <a:lnTo>
                  <a:pt x="21809" y="186359"/>
                </a:lnTo>
                <a:cubicBezTo>
                  <a:pt x="15333" y="187980"/>
                  <a:pt x="8856" y="184333"/>
                  <a:pt x="6832" y="177849"/>
                </a:cubicBezTo>
                <a:lnTo>
                  <a:pt x="356" y="153939"/>
                </a:lnTo>
                <a:cubicBezTo>
                  <a:pt x="-1263" y="147455"/>
                  <a:pt x="2785" y="140971"/>
                  <a:pt x="9261" y="139350"/>
                </a:cubicBezTo>
                <a:lnTo>
                  <a:pt x="26261" y="134892"/>
                </a:lnTo>
                <a:cubicBezTo>
                  <a:pt x="26666" y="131650"/>
                  <a:pt x="27071" y="128003"/>
                  <a:pt x="27476" y="125166"/>
                </a:cubicBezTo>
                <a:lnTo>
                  <a:pt x="12499" y="115845"/>
                </a:lnTo>
                <a:cubicBezTo>
                  <a:pt x="6428" y="112603"/>
                  <a:pt x="4404" y="105309"/>
                  <a:pt x="8047" y="99635"/>
                </a:cubicBezTo>
                <a:lnTo>
                  <a:pt x="20190" y="78157"/>
                </a:lnTo>
                <a:cubicBezTo>
                  <a:pt x="21404" y="75320"/>
                  <a:pt x="24238" y="73699"/>
                  <a:pt x="27476" y="72888"/>
                </a:cubicBezTo>
                <a:cubicBezTo>
                  <a:pt x="30309" y="71673"/>
                  <a:pt x="33547" y="72483"/>
                  <a:pt x="36381" y="74104"/>
                </a:cubicBezTo>
                <a:lnTo>
                  <a:pt x="51762" y="82614"/>
                </a:lnTo>
                <a:cubicBezTo>
                  <a:pt x="54190" y="80588"/>
                  <a:pt x="56619" y="78562"/>
                  <a:pt x="59857" y="76536"/>
                </a:cubicBezTo>
                <a:lnTo>
                  <a:pt x="55000" y="59515"/>
                </a:lnTo>
                <a:cubicBezTo>
                  <a:pt x="54190" y="56678"/>
                  <a:pt x="54595" y="53436"/>
                  <a:pt x="56619" y="50599"/>
                </a:cubicBezTo>
                <a:cubicBezTo>
                  <a:pt x="57833" y="47763"/>
                  <a:pt x="60667" y="45736"/>
                  <a:pt x="63905" y="44521"/>
                </a:cubicBezTo>
                <a:close/>
                <a:moveTo>
                  <a:pt x="355702" y="14351"/>
                </a:moveTo>
                <a:lnTo>
                  <a:pt x="313706" y="25223"/>
                </a:lnTo>
                <a:cubicBezTo>
                  <a:pt x="312898" y="25626"/>
                  <a:pt x="312494" y="26431"/>
                  <a:pt x="312494" y="27639"/>
                </a:cubicBezTo>
                <a:lnTo>
                  <a:pt x="321378" y="60661"/>
                </a:lnTo>
                <a:cubicBezTo>
                  <a:pt x="323397" y="67506"/>
                  <a:pt x="320167" y="74755"/>
                  <a:pt x="314513" y="78379"/>
                </a:cubicBezTo>
                <a:cubicBezTo>
                  <a:pt x="308860" y="82406"/>
                  <a:pt x="303611" y="86030"/>
                  <a:pt x="298361" y="90863"/>
                </a:cubicBezTo>
                <a:cubicBezTo>
                  <a:pt x="293112" y="95695"/>
                  <a:pt x="285843" y="96500"/>
                  <a:pt x="279786" y="92876"/>
                </a:cubicBezTo>
                <a:lnTo>
                  <a:pt x="249500" y="75560"/>
                </a:lnTo>
                <a:cubicBezTo>
                  <a:pt x="249097" y="75158"/>
                  <a:pt x="247885" y="75158"/>
                  <a:pt x="247078" y="76366"/>
                </a:cubicBezTo>
                <a:lnTo>
                  <a:pt x="225676" y="113816"/>
                </a:lnTo>
                <a:cubicBezTo>
                  <a:pt x="224868" y="114622"/>
                  <a:pt x="225272" y="115830"/>
                  <a:pt x="226080" y="116233"/>
                </a:cubicBezTo>
                <a:lnTo>
                  <a:pt x="256365" y="133549"/>
                </a:lnTo>
                <a:cubicBezTo>
                  <a:pt x="262422" y="137173"/>
                  <a:pt x="265249" y="144019"/>
                  <a:pt x="263634" y="150864"/>
                </a:cubicBezTo>
                <a:cubicBezTo>
                  <a:pt x="262422" y="157308"/>
                  <a:pt x="261615" y="164153"/>
                  <a:pt x="261211" y="170597"/>
                </a:cubicBezTo>
                <a:cubicBezTo>
                  <a:pt x="261211" y="177442"/>
                  <a:pt x="256365" y="183483"/>
                  <a:pt x="249500" y="185496"/>
                </a:cubicBezTo>
                <a:lnTo>
                  <a:pt x="215984" y="194356"/>
                </a:lnTo>
                <a:cubicBezTo>
                  <a:pt x="215177" y="194758"/>
                  <a:pt x="214773" y="195161"/>
                  <a:pt x="214773" y="195564"/>
                </a:cubicBezTo>
                <a:cubicBezTo>
                  <a:pt x="214773" y="195564"/>
                  <a:pt x="214773" y="196369"/>
                  <a:pt x="214773" y="196772"/>
                </a:cubicBezTo>
                <a:lnTo>
                  <a:pt x="226080" y="238249"/>
                </a:lnTo>
                <a:cubicBezTo>
                  <a:pt x="226080" y="239458"/>
                  <a:pt x="226483" y="239458"/>
                  <a:pt x="226887" y="239458"/>
                </a:cubicBezTo>
                <a:cubicBezTo>
                  <a:pt x="227291" y="239458"/>
                  <a:pt x="227291" y="239860"/>
                  <a:pt x="228099" y="239860"/>
                </a:cubicBezTo>
                <a:lnTo>
                  <a:pt x="262018" y="231001"/>
                </a:lnTo>
                <a:cubicBezTo>
                  <a:pt x="268479" y="228987"/>
                  <a:pt x="276152" y="231806"/>
                  <a:pt x="279786" y="237847"/>
                </a:cubicBezTo>
                <a:cubicBezTo>
                  <a:pt x="283420" y="243082"/>
                  <a:pt x="287055" y="248317"/>
                  <a:pt x="291496" y="253150"/>
                </a:cubicBezTo>
                <a:cubicBezTo>
                  <a:pt x="296746" y="258385"/>
                  <a:pt x="297150" y="266036"/>
                  <a:pt x="293919" y="272076"/>
                </a:cubicBezTo>
                <a:lnTo>
                  <a:pt x="276152" y="302681"/>
                </a:lnTo>
                <a:cubicBezTo>
                  <a:pt x="275748" y="303084"/>
                  <a:pt x="276152" y="304292"/>
                  <a:pt x="276959" y="305097"/>
                </a:cubicBezTo>
                <a:lnTo>
                  <a:pt x="314513" y="326440"/>
                </a:lnTo>
                <a:cubicBezTo>
                  <a:pt x="314917" y="326843"/>
                  <a:pt x="315321" y="326843"/>
                  <a:pt x="316129" y="326843"/>
                </a:cubicBezTo>
                <a:cubicBezTo>
                  <a:pt x="316129" y="326843"/>
                  <a:pt x="316532" y="326440"/>
                  <a:pt x="316936" y="326038"/>
                </a:cubicBezTo>
                <a:lnTo>
                  <a:pt x="334704" y="295433"/>
                </a:lnTo>
                <a:cubicBezTo>
                  <a:pt x="337530" y="290600"/>
                  <a:pt x="343184" y="287379"/>
                  <a:pt x="348433" y="287379"/>
                </a:cubicBezTo>
                <a:cubicBezTo>
                  <a:pt x="349645" y="287379"/>
                  <a:pt x="350856" y="287782"/>
                  <a:pt x="352067" y="287782"/>
                </a:cubicBezTo>
                <a:cubicBezTo>
                  <a:pt x="358528" y="289392"/>
                  <a:pt x="364989" y="290198"/>
                  <a:pt x="371046" y="290600"/>
                </a:cubicBezTo>
                <a:cubicBezTo>
                  <a:pt x="378315" y="290600"/>
                  <a:pt x="384776" y="295433"/>
                  <a:pt x="386391" y="302279"/>
                </a:cubicBezTo>
                <a:lnTo>
                  <a:pt x="395679" y="336105"/>
                </a:lnTo>
                <a:cubicBezTo>
                  <a:pt x="395679" y="336910"/>
                  <a:pt x="395679" y="336910"/>
                  <a:pt x="396082" y="337313"/>
                </a:cubicBezTo>
                <a:cubicBezTo>
                  <a:pt x="396486" y="337313"/>
                  <a:pt x="396890" y="337716"/>
                  <a:pt x="397698" y="337313"/>
                </a:cubicBezTo>
                <a:lnTo>
                  <a:pt x="439694" y="326038"/>
                </a:lnTo>
                <a:cubicBezTo>
                  <a:pt x="440501" y="326038"/>
                  <a:pt x="440905" y="324830"/>
                  <a:pt x="440905" y="324024"/>
                </a:cubicBezTo>
                <a:lnTo>
                  <a:pt x="431618" y="290198"/>
                </a:lnTo>
                <a:cubicBezTo>
                  <a:pt x="429598" y="283352"/>
                  <a:pt x="432829" y="276103"/>
                  <a:pt x="438886" y="272479"/>
                </a:cubicBezTo>
                <a:cubicBezTo>
                  <a:pt x="444136" y="268855"/>
                  <a:pt x="449385" y="265231"/>
                  <a:pt x="454231" y="260398"/>
                </a:cubicBezTo>
                <a:cubicBezTo>
                  <a:pt x="459480" y="255969"/>
                  <a:pt x="466749" y="255163"/>
                  <a:pt x="473210" y="258385"/>
                </a:cubicBezTo>
                <a:lnTo>
                  <a:pt x="503495" y="276103"/>
                </a:lnTo>
                <a:cubicBezTo>
                  <a:pt x="504303" y="276506"/>
                  <a:pt x="505514" y="276103"/>
                  <a:pt x="505918" y="275298"/>
                </a:cubicBezTo>
                <a:lnTo>
                  <a:pt x="527724" y="237847"/>
                </a:lnTo>
                <a:cubicBezTo>
                  <a:pt x="528127" y="237041"/>
                  <a:pt x="528127" y="237041"/>
                  <a:pt x="527724" y="236639"/>
                </a:cubicBezTo>
                <a:cubicBezTo>
                  <a:pt x="527724" y="235833"/>
                  <a:pt x="527320" y="235833"/>
                  <a:pt x="527320" y="235431"/>
                </a:cubicBezTo>
                <a:lnTo>
                  <a:pt x="497034" y="218115"/>
                </a:lnTo>
                <a:cubicBezTo>
                  <a:pt x="490977" y="214490"/>
                  <a:pt x="487747" y="207645"/>
                  <a:pt x="489362" y="200396"/>
                </a:cubicBezTo>
                <a:cubicBezTo>
                  <a:pt x="490977" y="193953"/>
                  <a:pt x="491785" y="187510"/>
                  <a:pt x="492189" y="181067"/>
                </a:cubicBezTo>
                <a:cubicBezTo>
                  <a:pt x="492189" y="173818"/>
                  <a:pt x="497034" y="167778"/>
                  <a:pt x="503899" y="166167"/>
                </a:cubicBezTo>
                <a:lnTo>
                  <a:pt x="537415" y="157308"/>
                </a:lnTo>
                <a:cubicBezTo>
                  <a:pt x="538223" y="156905"/>
                  <a:pt x="538223" y="156905"/>
                  <a:pt x="538626" y="156502"/>
                </a:cubicBezTo>
                <a:cubicBezTo>
                  <a:pt x="538626" y="156100"/>
                  <a:pt x="538626" y="155697"/>
                  <a:pt x="538626" y="154891"/>
                </a:cubicBezTo>
                <a:lnTo>
                  <a:pt x="527320" y="113011"/>
                </a:lnTo>
                <a:cubicBezTo>
                  <a:pt x="527320" y="112608"/>
                  <a:pt x="526916" y="112206"/>
                  <a:pt x="526512" y="111803"/>
                </a:cubicBezTo>
                <a:cubicBezTo>
                  <a:pt x="526108" y="111803"/>
                  <a:pt x="525705" y="111803"/>
                  <a:pt x="524897" y="111803"/>
                </a:cubicBezTo>
                <a:lnTo>
                  <a:pt x="492189" y="121065"/>
                </a:lnTo>
                <a:cubicBezTo>
                  <a:pt x="484920" y="122676"/>
                  <a:pt x="478055" y="119857"/>
                  <a:pt x="474017" y="113816"/>
                </a:cubicBezTo>
                <a:cubicBezTo>
                  <a:pt x="470787" y="108179"/>
                  <a:pt x="466345" y="102944"/>
                  <a:pt x="462307" y="98111"/>
                </a:cubicBezTo>
                <a:cubicBezTo>
                  <a:pt x="457057" y="92876"/>
                  <a:pt x="456250" y="84822"/>
                  <a:pt x="459884" y="79185"/>
                </a:cubicBezTo>
                <a:lnTo>
                  <a:pt x="477248" y="49385"/>
                </a:lnTo>
                <a:cubicBezTo>
                  <a:pt x="477652" y="48177"/>
                  <a:pt x="477248" y="47372"/>
                  <a:pt x="476440" y="46969"/>
                </a:cubicBezTo>
                <a:lnTo>
                  <a:pt x="438886" y="25223"/>
                </a:lnTo>
                <a:cubicBezTo>
                  <a:pt x="438078" y="24821"/>
                  <a:pt x="436867" y="25223"/>
                  <a:pt x="436463" y="25626"/>
                </a:cubicBezTo>
                <a:lnTo>
                  <a:pt x="419099" y="55828"/>
                </a:lnTo>
                <a:cubicBezTo>
                  <a:pt x="415465" y="61869"/>
                  <a:pt x="408601" y="64285"/>
                  <a:pt x="401736" y="63077"/>
                </a:cubicBezTo>
                <a:cubicBezTo>
                  <a:pt x="395275" y="61869"/>
                  <a:pt x="388410" y="60661"/>
                  <a:pt x="381949" y="60661"/>
                </a:cubicBezTo>
                <a:cubicBezTo>
                  <a:pt x="374681" y="60258"/>
                  <a:pt x="368624" y="55425"/>
                  <a:pt x="366605" y="48580"/>
                </a:cubicBezTo>
                <a:lnTo>
                  <a:pt x="357721" y="15559"/>
                </a:lnTo>
                <a:cubicBezTo>
                  <a:pt x="357721" y="15156"/>
                  <a:pt x="357317" y="14753"/>
                  <a:pt x="356913" y="14351"/>
                </a:cubicBezTo>
                <a:cubicBezTo>
                  <a:pt x="356509" y="14351"/>
                  <a:pt x="356509" y="14351"/>
                  <a:pt x="355702" y="14351"/>
                </a:cubicBezTo>
                <a:close/>
                <a:moveTo>
                  <a:pt x="352067" y="659"/>
                </a:moveTo>
                <a:cubicBezTo>
                  <a:pt x="356106" y="-549"/>
                  <a:pt x="360547" y="-147"/>
                  <a:pt x="364182" y="2270"/>
                </a:cubicBezTo>
                <a:cubicBezTo>
                  <a:pt x="367816" y="4283"/>
                  <a:pt x="370643" y="7907"/>
                  <a:pt x="371450" y="11934"/>
                </a:cubicBezTo>
                <a:lnTo>
                  <a:pt x="380738" y="44553"/>
                </a:lnTo>
                <a:cubicBezTo>
                  <a:pt x="380738" y="45761"/>
                  <a:pt x="381949" y="46163"/>
                  <a:pt x="382353" y="46163"/>
                </a:cubicBezTo>
                <a:cubicBezTo>
                  <a:pt x="390025" y="46566"/>
                  <a:pt x="397294" y="47372"/>
                  <a:pt x="404562" y="49385"/>
                </a:cubicBezTo>
                <a:cubicBezTo>
                  <a:pt x="405370" y="49385"/>
                  <a:pt x="406581" y="49385"/>
                  <a:pt x="406581" y="48177"/>
                </a:cubicBezTo>
                <a:lnTo>
                  <a:pt x="423945" y="18780"/>
                </a:lnTo>
                <a:cubicBezTo>
                  <a:pt x="425964" y="15156"/>
                  <a:pt x="429598" y="12337"/>
                  <a:pt x="433637" y="11129"/>
                </a:cubicBezTo>
                <a:cubicBezTo>
                  <a:pt x="438078" y="10324"/>
                  <a:pt x="442117" y="10726"/>
                  <a:pt x="445751" y="13142"/>
                </a:cubicBezTo>
                <a:lnTo>
                  <a:pt x="483305" y="34485"/>
                </a:lnTo>
                <a:cubicBezTo>
                  <a:pt x="487343" y="36499"/>
                  <a:pt x="489766" y="40123"/>
                  <a:pt x="490977" y="44553"/>
                </a:cubicBezTo>
                <a:cubicBezTo>
                  <a:pt x="492189" y="48177"/>
                  <a:pt x="491785" y="52607"/>
                  <a:pt x="489362" y="56634"/>
                </a:cubicBezTo>
                <a:lnTo>
                  <a:pt x="472402" y="86030"/>
                </a:lnTo>
                <a:cubicBezTo>
                  <a:pt x="471594" y="87238"/>
                  <a:pt x="472402" y="88044"/>
                  <a:pt x="472402" y="88447"/>
                </a:cubicBezTo>
                <a:cubicBezTo>
                  <a:pt x="477652" y="93682"/>
                  <a:pt x="482093" y="99722"/>
                  <a:pt x="486132" y="106165"/>
                </a:cubicBezTo>
                <a:cubicBezTo>
                  <a:pt x="486535" y="106971"/>
                  <a:pt x="487343" y="107373"/>
                  <a:pt x="488151" y="106971"/>
                </a:cubicBezTo>
                <a:lnTo>
                  <a:pt x="521263" y="98111"/>
                </a:lnTo>
                <a:cubicBezTo>
                  <a:pt x="525705" y="96903"/>
                  <a:pt x="529743" y="97709"/>
                  <a:pt x="533377" y="99722"/>
                </a:cubicBezTo>
                <a:cubicBezTo>
                  <a:pt x="537415" y="102138"/>
                  <a:pt x="539838" y="105360"/>
                  <a:pt x="541049" y="109387"/>
                </a:cubicBezTo>
                <a:lnTo>
                  <a:pt x="552356" y="151267"/>
                </a:lnTo>
                <a:cubicBezTo>
                  <a:pt x="553567" y="155697"/>
                  <a:pt x="553164" y="159724"/>
                  <a:pt x="550741" y="163751"/>
                </a:cubicBezTo>
                <a:cubicBezTo>
                  <a:pt x="548722" y="167375"/>
                  <a:pt x="545087" y="169791"/>
                  <a:pt x="541049" y="170999"/>
                </a:cubicBezTo>
                <a:lnTo>
                  <a:pt x="507533" y="179859"/>
                </a:lnTo>
                <a:cubicBezTo>
                  <a:pt x="506726" y="179859"/>
                  <a:pt x="506322" y="181067"/>
                  <a:pt x="506322" y="181872"/>
                </a:cubicBezTo>
                <a:cubicBezTo>
                  <a:pt x="505918" y="189121"/>
                  <a:pt x="504707" y="196369"/>
                  <a:pt x="503091" y="203618"/>
                </a:cubicBezTo>
                <a:cubicBezTo>
                  <a:pt x="503091" y="204020"/>
                  <a:pt x="503091" y="205228"/>
                  <a:pt x="504303" y="205631"/>
                </a:cubicBezTo>
                <a:lnTo>
                  <a:pt x="534185" y="222947"/>
                </a:lnTo>
                <a:cubicBezTo>
                  <a:pt x="538223" y="224961"/>
                  <a:pt x="540645" y="228585"/>
                  <a:pt x="541857" y="232612"/>
                </a:cubicBezTo>
                <a:cubicBezTo>
                  <a:pt x="542665" y="237041"/>
                  <a:pt x="542261" y="241068"/>
                  <a:pt x="539838" y="245095"/>
                </a:cubicBezTo>
                <a:lnTo>
                  <a:pt x="518436" y="282547"/>
                </a:lnTo>
                <a:cubicBezTo>
                  <a:pt x="513994" y="290198"/>
                  <a:pt x="504303" y="293017"/>
                  <a:pt x="496227" y="288184"/>
                </a:cubicBezTo>
                <a:lnTo>
                  <a:pt x="465941" y="270868"/>
                </a:lnTo>
                <a:cubicBezTo>
                  <a:pt x="465134" y="270063"/>
                  <a:pt x="463922" y="270868"/>
                  <a:pt x="463922" y="271271"/>
                </a:cubicBezTo>
                <a:cubicBezTo>
                  <a:pt x="458269" y="276103"/>
                  <a:pt x="452616" y="280533"/>
                  <a:pt x="446558" y="284560"/>
                </a:cubicBezTo>
                <a:cubicBezTo>
                  <a:pt x="445751" y="284560"/>
                  <a:pt x="445347" y="285768"/>
                  <a:pt x="445751" y="286573"/>
                </a:cubicBezTo>
                <a:lnTo>
                  <a:pt x="454635" y="320400"/>
                </a:lnTo>
                <a:cubicBezTo>
                  <a:pt x="457057" y="328857"/>
                  <a:pt x="451808" y="337716"/>
                  <a:pt x="443328" y="340132"/>
                </a:cubicBezTo>
                <a:lnTo>
                  <a:pt x="401332" y="351408"/>
                </a:lnTo>
                <a:cubicBezTo>
                  <a:pt x="399717" y="351408"/>
                  <a:pt x="398505" y="351408"/>
                  <a:pt x="396890" y="351408"/>
                </a:cubicBezTo>
                <a:cubicBezTo>
                  <a:pt x="394467" y="351408"/>
                  <a:pt x="391641" y="351005"/>
                  <a:pt x="389218" y="349394"/>
                </a:cubicBezTo>
                <a:cubicBezTo>
                  <a:pt x="385583" y="347381"/>
                  <a:pt x="382757" y="344159"/>
                  <a:pt x="381545" y="339729"/>
                </a:cubicBezTo>
                <a:lnTo>
                  <a:pt x="372258" y="305903"/>
                </a:lnTo>
                <a:cubicBezTo>
                  <a:pt x="372258" y="305097"/>
                  <a:pt x="371046" y="304695"/>
                  <a:pt x="370643" y="304695"/>
                </a:cubicBezTo>
                <a:cubicBezTo>
                  <a:pt x="363374" y="303889"/>
                  <a:pt x="356106" y="303084"/>
                  <a:pt x="349241" y="301473"/>
                </a:cubicBezTo>
                <a:cubicBezTo>
                  <a:pt x="348433" y="301473"/>
                  <a:pt x="347626" y="301473"/>
                  <a:pt x="346818" y="302681"/>
                </a:cubicBezTo>
                <a:lnTo>
                  <a:pt x="329454" y="333286"/>
                </a:lnTo>
                <a:cubicBezTo>
                  <a:pt x="327435" y="336910"/>
                  <a:pt x="323397" y="339327"/>
                  <a:pt x="319763" y="340535"/>
                </a:cubicBezTo>
                <a:cubicBezTo>
                  <a:pt x="315321" y="341743"/>
                  <a:pt x="311283" y="340937"/>
                  <a:pt x="307649" y="338924"/>
                </a:cubicBezTo>
                <a:lnTo>
                  <a:pt x="269691" y="317581"/>
                </a:lnTo>
                <a:cubicBezTo>
                  <a:pt x="262018" y="312749"/>
                  <a:pt x="259192" y="302681"/>
                  <a:pt x="263634" y="295433"/>
                </a:cubicBezTo>
                <a:lnTo>
                  <a:pt x="281401" y="264828"/>
                </a:lnTo>
                <a:cubicBezTo>
                  <a:pt x="282209" y="264023"/>
                  <a:pt x="281401" y="263217"/>
                  <a:pt x="280997" y="262814"/>
                </a:cubicBezTo>
                <a:cubicBezTo>
                  <a:pt x="276152" y="257579"/>
                  <a:pt x="271710" y="251539"/>
                  <a:pt x="267672" y="245498"/>
                </a:cubicBezTo>
                <a:cubicBezTo>
                  <a:pt x="267268" y="245095"/>
                  <a:pt x="266460" y="244290"/>
                  <a:pt x="265653" y="244290"/>
                </a:cubicBezTo>
                <a:lnTo>
                  <a:pt x="231733" y="253552"/>
                </a:lnTo>
                <a:cubicBezTo>
                  <a:pt x="227695" y="254761"/>
                  <a:pt x="223657" y="253955"/>
                  <a:pt x="219619" y="251942"/>
                </a:cubicBezTo>
                <a:cubicBezTo>
                  <a:pt x="215984" y="249928"/>
                  <a:pt x="213158" y="246706"/>
                  <a:pt x="211946" y="242276"/>
                </a:cubicBezTo>
                <a:lnTo>
                  <a:pt x="200640" y="200396"/>
                </a:lnTo>
                <a:cubicBezTo>
                  <a:pt x="199832" y="196369"/>
                  <a:pt x="200236" y="191939"/>
                  <a:pt x="202659" y="188315"/>
                </a:cubicBezTo>
                <a:cubicBezTo>
                  <a:pt x="204678" y="184691"/>
                  <a:pt x="207908" y="181872"/>
                  <a:pt x="212350" y="181067"/>
                </a:cubicBezTo>
                <a:lnTo>
                  <a:pt x="245866" y="171805"/>
                </a:lnTo>
                <a:cubicBezTo>
                  <a:pt x="246674" y="171402"/>
                  <a:pt x="247078" y="170597"/>
                  <a:pt x="247078" y="170194"/>
                </a:cubicBezTo>
                <a:cubicBezTo>
                  <a:pt x="247481" y="162945"/>
                  <a:pt x="248289" y="155294"/>
                  <a:pt x="249904" y="148046"/>
                </a:cubicBezTo>
                <a:cubicBezTo>
                  <a:pt x="250308" y="147240"/>
                  <a:pt x="249904" y="146435"/>
                  <a:pt x="249097" y="146032"/>
                </a:cubicBezTo>
                <a:lnTo>
                  <a:pt x="218811" y="128716"/>
                </a:lnTo>
                <a:cubicBezTo>
                  <a:pt x="215581" y="126300"/>
                  <a:pt x="212754" y="123078"/>
                  <a:pt x="211543" y="119051"/>
                </a:cubicBezTo>
                <a:cubicBezTo>
                  <a:pt x="210331" y="114622"/>
                  <a:pt x="211139" y="110595"/>
                  <a:pt x="213158" y="106971"/>
                </a:cubicBezTo>
                <a:lnTo>
                  <a:pt x="234963" y="69117"/>
                </a:lnTo>
                <a:cubicBezTo>
                  <a:pt x="236982" y="65493"/>
                  <a:pt x="240617" y="63077"/>
                  <a:pt x="244655" y="61869"/>
                </a:cubicBezTo>
                <a:cubicBezTo>
                  <a:pt x="248693" y="60661"/>
                  <a:pt x="253135" y="61063"/>
                  <a:pt x="256769" y="63479"/>
                </a:cubicBezTo>
                <a:lnTo>
                  <a:pt x="286651" y="80795"/>
                </a:lnTo>
                <a:cubicBezTo>
                  <a:pt x="287458" y="81198"/>
                  <a:pt x="288266" y="80795"/>
                  <a:pt x="289074" y="79990"/>
                </a:cubicBezTo>
                <a:cubicBezTo>
                  <a:pt x="294323" y="75158"/>
                  <a:pt x="300380" y="70325"/>
                  <a:pt x="306437" y="66701"/>
                </a:cubicBezTo>
                <a:cubicBezTo>
                  <a:pt x="307245" y="66298"/>
                  <a:pt x="307649" y="65493"/>
                  <a:pt x="307649" y="64285"/>
                </a:cubicBezTo>
                <a:lnTo>
                  <a:pt x="298765" y="31264"/>
                </a:lnTo>
                <a:cubicBezTo>
                  <a:pt x="296746" y="22807"/>
                  <a:pt x="301592" y="14351"/>
                  <a:pt x="310072" y="11934"/>
                </a:cubicBez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5"/>
              <a:buFont typeface="Arial"/>
              <a:buNone/>
            </a:pPr>
            <a:r>
              <a:t/>
            </a:r>
            <a:endParaRPr b="0" i="0" sz="725" u="none" cap="none" strike="noStrike">
              <a:solidFill>
                <a:srgbClr val="BED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g36979acf3c2_0_12"/>
          <p:cNvSpPr txBox="1"/>
          <p:nvPr/>
        </p:nvSpPr>
        <p:spPr>
          <a:xfrm>
            <a:off x="7133375" y="2194850"/>
            <a:ext cx="36375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Facilitar información para planeación y estrategias integrales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Centraliza información de los ingresos y costos del sistema, que permitan el diseño e implementación de estrategias integrales en el transporte público.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g36979acf3c2_0_12"/>
          <p:cNvSpPr/>
          <p:nvPr/>
        </p:nvSpPr>
        <p:spPr>
          <a:xfrm>
            <a:off x="564673" y="4101546"/>
            <a:ext cx="723899" cy="676749"/>
          </a:xfrm>
          <a:custGeom>
            <a:rect b="b" l="l" r="r" t="t"/>
            <a:pathLst>
              <a:path extrusionOk="0" h="1346" w="1344">
                <a:moveTo>
                  <a:pt x="1304" y="218"/>
                </a:moveTo>
                <a:lnTo>
                  <a:pt x="1137" y="385"/>
                </a:lnTo>
                <a:lnTo>
                  <a:pt x="1137" y="385"/>
                </a:lnTo>
                <a:cubicBezTo>
                  <a:pt x="1135" y="387"/>
                  <a:pt x="1133" y="388"/>
                  <a:pt x="1130" y="387"/>
                </a:cubicBezTo>
                <a:lnTo>
                  <a:pt x="1086" y="366"/>
                </a:lnTo>
                <a:lnTo>
                  <a:pt x="1086" y="366"/>
                </a:lnTo>
                <a:cubicBezTo>
                  <a:pt x="1071" y="360"/>
                  <a:pt x="1052" y="363"/>
                  <a:pt x="1040" y="375"/>
                </a:cubicBezTo>
                <a:lnTo>
                  <a:pt x="768" y="646"/>
                </a:lnTo>
                <a:lnTo>
                  <a:pt x="768" y="646"/>
                </a:lnTo>
                <a:cubicBezTo>
                  <a:pt x="753" y="641"/>
                  <a:pt x="739" y="631"/>
                  <a:pt x="726" y="617"/>
                </a:cubicBezTo>
                <a:lnTo>
                  <a:pt x="726" y="617"/>
                </a:lnTo>
                <a:cubicBezTo>
                  <a:pt x="714" y="605"/>
                  <a:pt x="703" y="590"/>
                  <a:pt x="697" y="577"/>
                </a:cubicBezTo>
                <a:lnTo>
                  <a:pt x="708" y="566"/>
                </a:lnTo>
                <a:lnTo>
                  <a:pt x="708" y="566"/>
                </a:lnTo>
                <a:lnTo>
                  <a:pt x="969" y="305"/>
                </a:lnTo>
                <a:lnTo>
                  <a:pt x="969" y="305"/>
                </a:lnTo>
                <a:cubicBezTo>
                  <a:pt x="981" y="293"/>
                  <a:pt x="985" y="274"/>
                  <a:pt x="977" y="258"/>
                </a:cubicBezTo>
                <a:lnTo>
                  <a:pt x="957" y="214"/>
                </a:lnTo>
                <a:lnTo>
                  <a:pt x="957" y="214"/>
                </a:lnTo>
                <a:cubicBezTo>
                  <a:pt x="956" y="212"/>
                  <a:pt x="957" y="209"/>
                  <a:pt x="959" y="207"/>
                </a:cubicBezTo>
                <a:lnTo>
                  <a:pt x="1126" y="40"/>
                </a:lnTo>
                <a:lnTo>
                  <a:pt x="1126" y="40"/>
                </a:lnTo>
                <a:cubicBezTo>
                  <a:pt x="1128" y="38"/>
                  <a:pt x="1129" y="38"/>
                  <a:pt x="1130" y="38"/>
                </a:cubicBezTo>
                <a:lnTo>
                  <a:pt x="1130" y="38"/>
                </a:lnTo>
                <a:cubicBezTo>
                  <a:pt x="1131" y="38"/>
                  <a:pt x="1131" y="38"/>
                  <a:pt x="1131" y="38"/>
                </a:cubicBezTo>
                <a:lnTo>
                  <a:pt x="1131" y="38"/>
                </a:lnTo>
                <a:cubicBezTo>
                  <a:pt x="1133" y="38"/>
                  <a:pt x="1134" y="39"/>
                  <a:pt x="1136" y="41"/>
                </a:cubicBezTo>
                <a:lnTo>
                  <a:pt x="1175" y="127"/>
                </a:lnTo>
                <a:lnTo>
                  <a:pt x="1175" y="127"/>
                </a:lnTo>
                <a:cubicBezTo>
                  <a:pt x="1176" y="130"/>
                  <a:pt x="1178" y="132"/>
                  <a:pt x="1179" y="135"/>
                </a:cubicBezTo>
                <a:lnTo>
                  <a:pt x="1043" y="272"/>
                </a:lnTo>
                <a:lnTo>
                  <a:pt x="1043" y="272"/>
                </a:lnTo>
                <a:cubicBezTo>
                  <a:pt x="1035" y="279"/>
                  <a:pt x="1035" y="290"/>
                  <a:pt x="1043" y="297"/>
                </a:cubicBezTo>
                <a:lnTo>
                  <a:pt x="1043" y="297"/>
                </a:lnTo>
                <a:cubicBezTo>
                  <a:pt x="1046" y="300"/>
                  <a:pt x="1050" y="302"/>
                  <a:pt x="1055" y="302"/>
                </a:cubicBezTo>
                <a:lnTo>
                  <a:pt x="1055" y="302"/>
                </a:lnTo>
                <a:cubicBezTo>
                  <a:pt x="1059" y="302"/>
                  <a:pt x="1064" y="300"/>
                  <a:pt x="1068" y="297"/>
                </a:cubicBezTo>
                <a:lnTo>
                  <a:pt x="1203" y="161"/>
                </a:lnTo>
                <a:lnTo>
                  <a:pt x="1203" y="161"/>
                </a:lnTo>
                <a:cubicBezTo>
                  <a:pt x="1207" y="164"/>
                  <a:pt x="1213" y="167"/>
                  <a:pt x="1218" y="170"/>
                </a:cubicBezTo>
                <a:lnTo>
                  <a:pt x="1303" y="208"/>
                </a:lnTo>
                <a:lnTo>
                  <a:pt x="1303" y="208"/>
                </a:lnTo>
                <a:cubicBezTo>
                  <a:pt x="1305" y="209"/>
                  <a:pt x="1306" y="212"/>
                  <a:pt x="1306" y="212"/>
                </a:cubicBezTo>
                <a:lnTo>
                  <a:pt x="1306" y="212"/>
                </a:lnTo>
                <a:cubicBezTo>
                  <a:pt x="1306" y="214"/>
                  <a:pt x="1306" y="216"/>
                  <a:pt x="1304" y="218"/>
                </a:cubicBezTo>
                <a:close/>
                <a:moveTo>
                  <a:pt x="840" y="384"/>
                </a:moveTo>
                <a:lnTo>
                  <a:pt x="840" y="384"/>
                </a:lnTo>
                <a:cubicBezTo>
                  <a:pt x="783" y="349"/>
                  <a:pt x="717" y="328"/>
                  <a:pt x="646" y="328"/>
                </a:cubicBezTo>
                <a:lnTo>
                  <a:pt x="646" y="328"/>
                </a:lnTo>
                <a:cubicBezTo>
                  <a:pt x="442" y="328"/>
                  <a:pt x="277" y="494"/>
                  <a:pt x="277" y="698"/>
                </a:cubicBezTo>
                <a:lnTo>
                  <a:pt x="277" y="698"/>
                </a:lnTo>
                <a:cubicBezTo>
                  <a:pt x="277" y="901"/>
                  <a:pt x="442" y="1068"/>
                  <a:pt x="646" y="1068"/>
                </a:cubicBezTo>
                <a:lnTo>
                  <a:pt x="646" y="1068"/>
                </a:lnTo>
                <a:cubicBezTo>
                  <a:pt x="850" y="1068"/>
                  <a:pt x="1016" y="901"/>
                  <a:pt x="1016" y="698"/>
                </a:cubicBezTo>
                <a:lnTo>
                  <a:pt x="1016" y="698"/>
                </a:lnTo>
                <a:cubicBezTo>
                  <a:pt x="1016" y="626"/>
                  <a:pt x="995" y="561"/>
                  <a:pt x="960" y="504"/>
                </a:cubicBezTo>
                <a:lnTo>
                  <a:pt x="1028" y="436"/>
                </a:lnTo>
                <a:lnTo>
                  <a:pt x="1028" y="436"/>
                </a:lnTo>
                <a:cubicBezTo>
                  <a:pt x="1080" y="511"/>
                  <a:pt x="1109" y="601"/>
                  <a:pt x="1109" y="698"/>
                </a:cubicBezTo>
                <a:lnTo>
                  <a:pt x="1109" y="698"/>
                </a:lnTo>
                <a:cubicBezTo>
                  <a:pt x="1109" y="953"/>
                  <a:pt x="901" y="1161"/>
                  <a:pt x="646" y="1161"/>
                </a:cubicBezTo>
                <a:lnTo>
                  <a:pt x="646" y="1161"/>
                </a:lnTo>
                <a:cubicBezTo>
                  <a:pt x="391" y="1161"/>
                  <a:pt x="184" y="953"/>
                  <a:pt x="184" y="698"/>
                </a:cubicBezTo>
                <a:lnTo>
                  <a:pt x="184" y="698"/>
                </a:lnTo>
                <a:cubicBezTo>
                  <a:pt x="184" y="442"/>
                  <a:pt x="391" y="235"/>
                  <a:pt x="646" y="235"/>
                </a:cubicBezTo>
                <a:lnTo>
                  <a:pt x="646" y="235"/>
                </a:lnTo>
                <a:cubicBezTo>
                  <a:pt x="743" y="235"/>
                  <a:pt x="833" y="265"/>
                  <a:pt x="907" y="316"/>
                </a:cubicBezTo>
                <a:lnTo>
                  <a:pt x="840" y="384"/>
                </a:lnTo>
                <a:close/>
                <a:moveTo>
                  <a:pt x="730" y="494"/>
                </a:moveTo>
                <a:lnTo>
                  <a:pt x="730" y="494"/>
                </a:lnTo>
                <a:cubicBezTo>
                  <a:pt x="704" y="483"/>
                  <a:pt x="676" y="477"/>
                  <a:pt x="646" y="477"/>
                </a:cubicBezTo>
                <a:lnTo>
                  <a:pt x="646" y="477"/>
                </a:lnTo>
                <a:cubicBezTo>
                  <a:pt x="525" y="477"/>
                  <a:pt x="426" y="576"/>
                  <a:pt x="426" y="698"/>
                </a:cubicBezTo>
                <a:lnTo>
                  <a:pt x="426" y="698"/>
                </a:lnTo>
                <a:cubicBezTo>
                  <a:pt x="426" y="820"/>
                  <a:pt x="525" y="919"/>
                  <a:pt x="646" y="919"/>
                </a:cubicBezTo>
                <a:lnTo>
                  <a:pt x="646" y="919"/>
                </a:lnTo>
                <a:cubicBezTo>
                  <a:pt x="768" y="919"/>
                  <a:pt x="867" y="820"/>
                  <a:pt x="867" y="698"/>
                </a:cubicBezTo>
                <a:lnTo>
                  <a:pt x="867" y="698"/>
                </a:lnTo>
                <a:cubicBezTo>
                  <a:pt x="867" y="668"/>
                  <a:pt x="861" y="640"/>
                  <a:pt x="850" y="614"/>
                </a:cubicBezTo>
                <a:lnTo>
                  <a:pt x="935" y="529"/>
                </a:lnTo>
                <a:lnTo>
                  <a:pt x="935" y="529"/>
                </a:lnTo>
                <a:cubicBezTo>
                  <a:pt x="964" y="579"/>
                  <a:pt x="980" y="636"/>
                  <a:pt x="980" y="698"/>
                </a:cubicBezTo>
                <a:lnTo>
                  <a:pt x="980" y="698"/>
                </a:lnTo>
                <a:cubicBezTo>
                  <a:pt x="980" y="882"/>
                  <a:pt x="830" y="1032"/>
                  <a:pt x="646" y="1032"/>
                </a:cubicBezTo>
                <a:lnTo>
                  <a:pt x="646" y="1032"/>
                </a:lnTo>
                <a:cubicBezTo>
                  <a:pt x="463" y="1032"/>
                  <a:pt x="312" y="882"/>
                  <a:pt x="312" y="698"/>
                </a:cubicBezTo>
                <a:lnTo>
                  <a:pt x="312" y="698"/>
                </a:lnTo>
                <a:cubicBezTo>
                  <a:pt x="312" y="514"/>
                  <a:pt x="463" y="364"/>
                  <a:pt x="646" y="364"/>
                </a:cubicBezTo>
                <a:lnTo>
                  <a:pt x="646" y="364"/>
                </a:lnTo>
                <a:cubicBezTo>
                  <a:pt x="708" y="364"/>
                  <a:pt x="765" y="381"/>
                  <a:pt x="814" y="409"/>
                </a:cubicBezTo>
                <a:lnTo>
                  <a:pt x="730" y="494"/>
                </a:lnTo>
                <a:close/>
                <a:moveTo>
                  <a:pt x="667" y="557"/>
                </a:moveTo>
                <a:lnTo>
                  <a:pt x="667" y="557"/>
                </a:lnTo>
                <a:cubicBezTo>
                  <a:pt x="659" y="557"/>
                  <a:pt x="653" y="556"/>
                  <a:pt x="646" y="556"/>
                </a:cubicBezTo>
                <a:lnTo>
                  <a:pt x="646" y="556"/>
                </a:lnTo>
                <a:cubicBezTo>
                  <a:pt x="568" y="556"/>
                  <a:pt x="504" y="620"/>
                  <a:pt x="504" y="698"/>
                </a:cubicBezTo>
                <a:lnTo>
                  <a:pt x="504" y="698"/>
                </a:lnTo>
                <a:cubicBezTo>
                  <a:pt x="504" y="777"/>
                  <a:pt x="568" y="840"/>
                  <a:pt x="646" y="840"/>
                </a:cubicBezTo>
                <a:lnTo>
                  <a:pt x="646" y="840"/>
                </a:lnTo>
                <a:cubicBezTo>
                  <a:pt x="725" y="840"/>
                  <a:pt x="789" y="777"/>
                  <a:pt x="789" y="698"/>
                </a:cubicBezTo>
                <a:lnTo>
                  <a:pt x="789" y="698"/>
                </a:lnTo>
                <a:cubicBezTo>
                  <a:pt x="789" y="691"/>
                  <a:pt x="788" y="684"/>
                  <a:pt x="787" y="677"/>
                </a:cubicBezTo>
                <a:lnTo>
                  <a:pt x="823" y="642"/>
                </a:lnTo>
                <a:lnTo>
                  <a:pt x="823" y="642"/>
                </a:lnTo>
                <a:cubicBezTo>
                  <a:pt x="829" y="659"/>
                  <a:pt x="832" y="678"/>
                  <a:pt x="832" y="698"/>
                </a:cubicBezTo>
                <a:lnTo>
                  <a:pt x="832" y="698"/>
                </a:lnTo>
                <a:cubicBezTo>
                  <a:pt x="832" y="800"/>
                  <a:pt x="749" y="883"/>
                  <a:pt x="646" y="883"/>
                </a:cubicBezTo>
                <a:lnTo>
                  <a:pt x="646" y="883"/>
                </a:lnTo>
                <a:cubicBezTo>
                  <a:pt x="545" y="883"/>
                  <a:pt x="461" y="800"/>
                  <a:pt x="461" y="698"/>
                </a:cubicBezTo>
                <a:lnTo>
                  <a:pt x="461" y="698"/>
                </a:lnTo>
                <a:cubicBezTo>
                  <a:pt x="461" y="596"/>
                  <a:pt x="545" y="512"/>
                  <a:pt x="646" y="512"/>
                </a:cubicBezTo>
                <a:lnTo>
                  <a:pt x="646" y="512"/>
                </a:lnTo>
                <a:cubicBezTo>
                  <a:pt x="666" y="512"/>
                  <a:pt x="685" y="515"/>
                  <a:pt x="702" y="522"/>
                </a:cubicBezTo>
                <a:lnTo>
                  <a:pt x="667" y="557"/>
                </a:lnTo>
                <a:close/>
                <a:moveTo>
                  <a:pt x="681" y="733"/>
                </a:moveTo>
                <a:lnTo>
                  <a:pt x="681" y="733"/>
                </a:lnTo>
                <a:cubicBezTo>
                  <a:pt x="672" y="743"/>
                  <a:pt x="659" y="748"/>
                  <a:pt x="646" y="748"/>
                </a:cubicBezTo>
                <a:lnTo>
                  <a:pt x="646" y="748"/>
                </a:lnTo>
                <a:cubicBezTo>
                  <a:pt x="633" y="748"/>
                  <a:pt x="622" y="743"/>
                  <a:pt x="612" y="735"/>
                </a:cubicBezTo>
                <a:lnTo>
                  <a:pt x="612" y="735"/>
                </a:lnTo>
                <a:cubicBezTo>
                  <a:pt x="603" y="726"/>
                  <a:pt x="598" y="713"/>
                  <a:pt x="598" y="699"/>
                </a:cubicBezTo>
                <a:lnTo>
                  <a:pt x="598" y="699"/>
                </a:lnTo>
                <a:cubicBezTo>
                  <a:pt x="597" y="685"/>
                  <a:pt x="603" y="671"/>
                  <a:pt x="613" y="661"/>
                </a:cubicBezTo>
                <a:lnTo>
                  <a:pt x="671" y="603"/>
                </a:lnTo>
                <a:lnTo>
                  <a:pt x="671" y="603"/>
                </a:lnTo>
                <a:cubicBezTo>
                  <a:pt x="678" y="617"/>
                  <a:pt x="689" y="630"/>
                  <a:pt x="701" y="643"/>
                </a:cubicBezTo>
                <a:lnTo>
                  <a:pt x="701" y="643"/>
                </a:lnTo>
                <a:cubicBezTo>
                  <a:pt x="714" y="655"/>
                  <a:pt x="727" y="665"/>
                  <a:pt x="741" y="673"/>
                </a:cubicBezTo>
                <a:lnTo>
                  <a:pt x="681" y="733"/>
                </a:lnTo>
                <a:close/>
                <a:moveTo>
                  <a:pt x="1258" y="698"/>
                </a:moveTo>
                <a:lnTo>
                  <a:pt x="1258" y="698"/>
                </a:lnTo>
                <a:cubicBezTo>
                  <a:pt x="1258" y="1035"/>
                  <a:pt x="983" y="1309"/>
                  <a:pt x="646" y="1309"/>
                </a:cubicBezTo>
                <a:lnTo>
                  <a:pt x="646" y="1309"/>
                </a:lnTo>
                <a:cubicBezTo>
                  <a:pt x="309" y="1309"/>
                  <a:pt x="35" y="1035"/>
                  <a:pt x="35" y="698"/>
                </a:cubicBezTo>
                <a:lnTo>
                  <a:pt x="35" y="698"/>
                </a:lnTo>
                <a:cubicBezTo>
                  <a:pt x="35" y="361"/>
                  <a:pt x="309" y="87"/>
                  <a:pt x="646" y="87"/>
                </a:cubicBezTo>
                <a:lnTo>
                  <a:pt x="646" y="87"/>
                </a:lnTo>
                <a:cubicBezTo>
                  <a:pt x="756" y="87"/>
                  <a:pt x="860" y="115"/>
                  <a:pt x="949" y="167"/>
                </a:cubicBezTo>
                <a:lnTo>
                  <a:pt x="934" y="182"/>
                </a:lnTo>
                <a:lnTo>
                  <a:pt x="934" y="182"/>
                </a:lnTo>
                <a:cubicBezTo>
                  <a:pt x="922" y="194"/>
                  <a:pt x="918" y="213"/>
                  <a:pt x="926" y="228"/>
                </a:cubicBezTo>
                <a:lnTo>
                  <a:pt x="946" y="273"/>
                </a:lnTo>
                <a:lnTo>
                  <a:pt x="946" y="273"/>
                </a:lnTo>
                <a:cubicBezTo>
                  <a:pt x="947" y="275"/>
                  <a:pt x="946" y="278"/>
                  <a:pt x="944" y="280"/>
                </a:cubicBezTo>
                <a:lnTo>
                  <a:pt x="933" y="290"/>
                </a:lnTo>
                <a:lnTo>
                  <a:pt x="933" y="290"/>
                </a:lnTo>
                <a:cubicBezTo>
                  <a:pt x="852" y="233"/>
                  <a:pt x="753" y="200"/>
                  <a:pt x="646" y="200"/>
                </a:cubicBezTo>
                <a:lnTo>
                  <a:pt x="646" y="200"/>
                </a:lnTo>
                <a:cubicBezTo>
                  <a:pt x="372" y="200"/>
                  <a:pt x="149" y="423"/>
                  <a:pt x="149" y="698"/>
                </a:cubicBezTo>
                <a:lnTo>
                  <a:pt x="149" y="698"/>
                </a:lnTo>
                <a:cubicBezTo>
                  <a:pt x="149" y="973"/>
                  <a:pt x="372" y="1196"/>
                  <a:pt x="646" y="1196"/>
                </a:cubicBezTo>
                <a:lnTo>
                  <a:pt x="646" y="1196"/>
                </a:lnTo>
                <a:cubicBezTo>
                  <a:pt x="921" y="1196"/>
                  <a:pt x="1144" y="973"/>
                  <a:pt x="1144" y="698"/>
                </a:cubicBezTo>
                <a:lnTo>
                  <a:pt x="1144" y="698"/>
                </a:lnTo>
                <a:cubicBezTo>
                  <a:pt x="1144" y="591"/>
                  <a:pt x="1110" y="493"/>
                  <a:pt x="1053" y="411"/>
                </a:cubicBezTo>
                <a:lnTo>
                  <a:pt x="1064" y="400"/>
                </a:lnTo>
                <a:lnTo>
                  <a:pt x="1064" y="400"/>
                </a:lnTo>
                <a:cubicBezTo>
                  <a:pt x="1066" y="398"/>
                  <a:pt x="1069" y="398"/>
                  <a:pt x="1071" y="399"/>
                </a:cubicBezTo>
                <a:lnTo>
                  <a:pt x="1116" y="419"/>
                </a:lnTo>
                <a:lnTo>
                  <a:pt x="1116" y="419"/>
                </a:lnTo>
                <a:cubicBezTo>
                  <a:pt x="1131" y="426"/>
                  <a:pt x="1150" y="423"/>
                  <a:pt x="1162" y="411"/>
                </a:cubicBezTo>
                <a:lnTo>
                  <a:pt x="1177" y="395"/>
                </a:lnTo>
                <a:lnTo>
                  <a:pt x="1177" y="395"/>
                </a:lnTo>
                <a:cubicBezTo>
                  <a:pt x="1228" y="484"/>
                  <a:pt x="1258" y="588"/>
                  <a:pt x="1258" y="698"/>
                </a:cubicBezTo>
                <a:lnTo>
                  <a:pt x="1341" y="206"/>
                </a:lnTo>
                <a:lnTo>
                  <a:pt x="1341" y="206"/>
                </a:lnTo>
                <a:cubicBezTo>
                  <a:pt x="1338" y="193"/>
                  <a:pt x="1330" y="182"/>
                  <a:pt x="1317" y="176"/>
                </a:cubicBezTo>
                <a:lnTo>
                  <a:pt x="1232" y="137"/>
                </a:lnTo>
                <a:lnTo>
                  <a:pt x="1232" y="137"/>
                </a:lnTo>
                <a:cubicBezTo>
                  <a:pt x="1221" y="132"/>
                  <a:pt x="1212" y="123"/>
                  <a:pt x="1207" y="112"/>
                </a:cubicBezTo>
                <a:lnTo>
                  <a:pt x="1168" y="27"/>
                </a:lnTo>
                <a:lnTo>
                  <a:pt x="1168" y="27"/>
                </a:lnTo>
                <a:cubicBezTo>
                  <a:pt x="1163" y="15"/>
                  <a:pt x="1151" y="6"/>
                  <a:pt x="1137" y="3"/>
                </a:cubicBezTo>
                <a:lnTo>
                  <a:pt x="1137" y="3"/>
                </a:lnTo>
                <a:cubicBezTo>
                  <a:pt x="1125" y="0"/>
                  <a:pt x="1110" y="5"/>
                  <a:pt x="1101" y="15"/>
                </a:cubicBezTo>
                <a:lnTo>
                  <a:pt x="975" y="141"/>
                </a:lnTo>
                <a:lnTo>
                  <a:pt x="975" y="141"/>
                </a:lnTo>
                <a:cubicBezTo>
                  <a:pt x="878" y="84"/>
                  <a:pt x="766" y="52"/>
                  <a:pt x="646" y="52"/>
                </a:cubicBezTo>
                <a:lnTo>
                  <a:pt x="646" y="52"/>
                </a:lnTo>
                <a:cubicBezTo>
                  <a:pt x="290" y="52"/>
                  <a:pt x="0" y="342"/>
                  <a:pt x="0" y="698"/>
                </a:cubicBezTo>
                <a:lnTo>
                  <a:pt x="0" y="698"/>
                </a:lnTo>
                <a:cubicBezTo>
                  <a:pt x="0" y="1055"/>
                  <a:pt x="290" y="1345"/>
                  <a:pt x="646" y="1345"/>
                </a:cubicBezTo>
                <a:lnTo>
                  <a:pt x="646" y="1345"/>
                </a:lnTo>
                <a:cubicBezTo>
                  <a:pt x="1003" y="1345"/>
                  <a:pt x="1293" y="1055"/>
                  <a:pt x="1293" y="698"/>
                </a:cubicBezTo>
                <a:lnTo>
                  <a:pt x="1293" y="698"/>
                </a:lnTo>
                <a:cubicBezTo>
                  <a:pt x="1293" y="578"/>
                  <a:pt x="1260" y="466"/>
                  <a:pt x="1203" y="369"/>
                </a:cubicBezTo>
                <a:lnTo>
                  <a:pt x="1329" y="243"/>
                </a:lnTo>
                <a:lnTo>
                  <a:pt x="1329" y="243"/>
                </a:lnTo>
                <a:cubicBezTo>
                  <a:pt x="1339" y="233"/>
                  <a:pt x="1343" y="220"/>
                  <a:pt x="1341" y="206"/>
                </a:cubicBezTo>
                <a:lnTo>
                  <a:pt x="1258" y="698"/>
                </a:ln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5"/>
              <a:buFont typeface="Arial"/>
              <a:buNone/>
            </a:pPr>
            <a:r>
              <a:t/>
            </a:r>
            <a:endParaRPr b="0" i="0" sz="725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g36979acf3c2_0_12"/>
          <p:cNvSpPr txBox="1"/>
          <p:nvPr/>
        </p:nvSpPr>
        <p:spPr>
          <a:xfrm>
            <a:off x="460951" y="4847500"/>
            <a:ext cx="32499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Proveer facilidades para los usuarios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Habilita servicios adicionales como planificación de viajes, aprovechamiento de datos,</a:t>
            </a: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facilidades de acceso, mayor información del servicio.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36979acf3c2_0_12"/>
          <p:cNvSpPr txBox="1"/>
          <p:nvPr/>
        </p:nvSpPr>
        <p:spPr>
          <a:xfrm>
            <a:off x="460975" y="2194850"/>
            <a:ext cx="34443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Integrar múltiples </a:t>
            </a:r>
            <a:b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medios de pago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Pagos con tarjeta de ciudad abierta, tarjetas del sistema bancario</a:t>
            </a: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, QR, dispositivos móviles(NFC), billeteras y tarjetas “tullave” (Transitorio), como mínimo.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36979acf3c2_0_12"/>
          <p:cNvSpPr txBox="1"/>
          <p:nvPr/>
        </p:nvSpPr>
        <p:spPr>
          <a:xfrm>
            <a:off x="4099650" y="4847500"/>
            <a:ext cx="2574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Consolidar la red de transporte con servicios conexos y transporte regional</a:t>
            </a:r>
            <a:endParaRPr b="0" i="0" sz="2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36979acf3c2_0_12"/>
          <p:cNvSpPr txBox="1"/>
          <p:nvPr/>
        </p:nvSpPr>
        <p:spPr>
          <a:xfrm>
            <a:off x="7133375" y="4844950"/>
            <a:ext cx="4041600" cy="14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Desarrollar soluciones integradas con propósito público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Uso de los datos del sistema para generar valor social y eficiencia en movilidad. </a:t>
            </a: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Fidelización y beneficios</a:t>
            </a: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36979acf3c2_0_12"/>
          <p:cNvSpPr/>
          <p:nvPr/>
        </p:nvSpPr>
        <p:spPr>
          <a:xfrm>
            <a:off x="4215552" y="4101625"/>
            <a:ext cx="814643" cy="676592"/>
          </a:xfrm>
          <a:custGeom>
            <a:rect b="b" l="l" r="r" t="t"/>
            <a:pathLst>
              <a:path extrusionOk="0" h="387732" w="547659">
                <a:moveTo>
                  <a:pt x="411568" y="309018"/>
                </a:moveTo>
                <a:cubicBezTo>
                  <a:pt x="409938" y="311461"/>
                  <a:pt x="407900" y="313903"/>
                  <a:pt x="406270" y="315938"/>
                </a:cubicBezTo>
                <a:cubicBezTo>
                  <a:pt x="403418" y="319601"/>
                  <a:pt x="399343" y="321636"/>
                  <a:pt x="394452" y="321636"/>
                </a:cubicBezTo>
                <a:lnTo>
                  <a:pt x="394045" y="321636"/>
                </a:lnTo>
                <a:cubicBezTo>
                  <a:pt x="389155" y="321636"/>
                  <a:pt x="385080" y="319194"/>
                  <a:pt x="382227" y="315124"/>
                </a:cubicBezTo>
                <a:cubicBezTo>
                  <a:pt x="381412" y="314310"/>
                  <a:pt x="381005" y="313089"/>
                  <a:pt x="380190" y="312275"/>
                </a:cubicBezTo>
                <a:lnTo>
                  <a:pt x="380190" y="350127"/>
                </a:lnTo>
                <a:lnTo>
                  <a:pt x="411568" y="350127"/>
                </a:lnTo>
                <a:close/>
                <a:moveTo>
                  <a:pt x="425831" y="299657"/>
                </a:moveTo>
                <a:lnTo>
                  <a:pt x="425831" y="350127"/>
                </a:lnTo>
                <a:lnTo>
                  <a:pt x="495515" y="350127"/>
                </a:lnTo>
                <a:cubicBezTo>
                  <a:pt x="499590" y="350127"/>
                  <a:pt x="502850" y="347278"/>
                  <a:pt x="502850" y="342801"/>
                </a:cubicBezTo>
                <a:lnTo>
                  <a:pt x="502850" y="299657"/>
                </a:lnTo>
                <a:close/>
                <a:moveTo>
                  <a:pt x="182140" y="299657"/>
                </a:moveTo>
                <a:lnTo>
                  <a:pt x="182140" y="350127"/>
                </a:lnTo>
                <a:lnTo>
                  <a:pt x="365927" y="350127"/>
                </a:lnTo>
                <a:lnTo>
                  <a:pt x="365927" y="299657"/>
                </a:lnTo>
                <a:close/>
                <a:moveTo>
                  <a:pt x="44810" y="299657"/>
                </a:moveTo>
                <a:lnTo>
                  <a:pt x="44810" y="342801"/>
                </a:lnTo>
                <a:cubicBezTo>
                  <a:pt x="44810" y="347278"/>
                  <a:pt x="48070" y="350127"/>
                  <a:pt x="52145" y="350127"/>
                </a:cubicBezTo>
                <a:lnTo>
                  <a:pt x="121829" y="350127"/>
                </a:lnTo>
                <a:lnTo>
                  <a:pt x="121829" y="299657"/>
                </a:lnTo>
                <a:close/>
                <a:moveTo>
                  <a:pt x="443354" y="253664"/>
                </a:moveTo>
                <a:cubicBezTo>
                  <a:pt x="438871" y="265060"/>
                  <a:pt x="433166" y="275643"/>
                  <a:pt x="427461" y="285411"/>
                </a:cubicBezTo>
                <a:lnTo>
                  <a:pt x="502850" y="285411"/>
                </a:lnTo>
                <a:lnTo>
                  <a:pt x="502850" y="253664"/>
                </a:lnTo>
                <a:close/>
                <a:moveTo>
                  <a:pt x="394721" y="186733"/>
                </a:moveTo>
                <a:cubicBezTo>
                  <a:pt x="384216" y="186733"/>
                  <a:pt x="375327" y="195268"/>
                  <a:pt x="375327" y="206243"/>
                </a:cubicBezTo>
                <a:cubicBezTo>
                  <a:pt x="375327" y="217217"/>
                  <a:pt x="384216" y="226159"/>
                  <a:pt x="394721" y="226159"/>
                </a:cubicBezTo>
                <a:cubicBezTo>
                  <a:pt x="405630" y="226159"/>
                  <a:pt x="414923" y="217217"/>
                  <a:pt x="414923" y="206243"/>
                </a:cubicBezTo>
                <a:cubicBezTo>
                  <a:pt x="414923" y="195268"/>
                  <a:pt x="405630" y="186733"/>
                  <a:pt x="394721" y="186733"/>
                </a:cubicBezTo>
                <a:close/>
                <a:moveTo>
                  <a:pt x="394721" y="172507"/>
                </a:moveTo>
                <a:cubicBezTo>
                  <a:pt x="413711" y="172507"/>
                  <a:pt x="429065" y="187546"/>
                  <a:pt x="429065" y="206243"/>
                </a:cubicBezTo>
                <a:cubicBezTo>
                  <a:pt x="429065" y="224939"/>
                  <a:pt x="413711" y="240385"/>
                  <a:pt x="394721" y="240385"/>
                </a:cubicBezTo>
                <a:cubicBezTo>
                  <a:pt x="376135" y="240385"/>
                  <a:pt x="361185" y="224939"/>
                  <a:pt x="361185" y="206243"/>
                </a:cubicBezTo>
                <a:cubicBezTo>
                  <a:pt x="361185" y="187546"/>
                  <a:pt x="376135" y="172507"/>
                  <a:pt x="394721" y="172507"/>
                </a:cubicBezTo>
                <a:close/>
                <a:moveTo>
                  <a:pt x="394452" y="164933"/>
                </a:moveTo>
                <a:cubicBezTo>
                  <a:pt x="371224" y="165340"/>
                  <a:pt x="352071" y="185285"/>
                  <a:pt x="352071" y="208485"/>
                </a:cubicBezTo>
                <a:cubicBezTo>
                  <a:pt x="352071" y="234127"/>
                  <a:pt x="368372" y="266688"/>
                  <a:pt x="382227" y="289074"/>
                </a:cubicBezTo>
                <a:cubicBezTo>
                  <a:pt x="386710" y="296401"/>
                  <a:pt x="390785" y="302506"/>
                  <a:pt x="394045" y="306983"/>
                </a:cubicBezTo>
                <a:cubicBezTo>
                  <a:pt x="394045" y="306983"/>
                  <a:pt x="394045" y="307390"/>
                  <a:pt x="394452" y="307390"/>
                </a:cubicBezTo>
                <a:cubicBezTo>
                  <a:pt x="394452" y="307390"/>
                  <a:pt x="394860" y="307390"/>
                  <a:pt x="394860" y="306983"/>
                </a:cubicBezTo>
                <a:cubicBezTo>
                  <a:pt x="408715" y="289482"/>
                  <a:pt x="440908" y="243895"/>
                  <a:pt x="439686" y="206857"/>
                </a:cubicBezTo>
                <a:cubicBezTo>
                  <a:pt x="438871" y="183249"/>
                  <a:pt x="419311" y="164933"/>
                  <a:pt x="395675" y="164933"/>
                </a:cubicBezTo>
                <a:cubicBezTo>
                  <a:pt x="395675" y="164933"/>
                  <a:pt x="395268" y="164933"/>
                  <a:pt x="394452" y="164933"/>
                </a:cubicBezTo>
                <a:close/>
                <a:moveTo>
                  <a:pt x="425831" y="151502"/>
                </a:moveTo>
                <a:lnTo>
                  <a:pt x="425831" y="156793"/>
                </a:lnTo>
                <a:cubicBezTo>
                  <a:pt x="425831" y="157200"/>
                  <a:pt x="425423" y="158014"/>
                  <a:pt x="425423" y="158421"/>
                </a:cubicBezTo>
                <a:cubicBezTo>
                  <a:pt x="442131" y="168190"/>
                  <a:pt x="453541" y="186099"/>
                  <a:pt x="453949" y="206043"/>
                </a:cubicBezTo>
                <a:cubicBezTo>
                  <a:pt x="454356" y="217032"/>
                  <a:pt x="452319" y="228429"/>
                  <a:pt x="449059" y="239418"/>
                </a:cubicBezTo>
                <a:lnTo>
                  <a:pt x="502850" y="239418"/>
                </a:lnTo>
                <a:lnTo>
                  <a:pt x="502850" y="151502"/>
                </a:lnTo>
                <a:close/>
                <a:moveTo>
                  <a:pt x="182140" y="151502"/>
                </a:moveTo>
                <a:lnTo>
                  <a:pt x="182140" y="239418"/>
                </a:lnTo>
                <a:lnTo>
                  <a:pt x="343106" y="239418"/>
                </a:lnTo>
                <a:cubicBezTo>
                  <a:pt x="339846" y="229243"/>
                  <a:pt x="337401" y="218660"/>
                  <a:pt x="337401" y="208485"/>
                </a:cubicBezTo>
                <a:cubicBezTo>
                  <a:pt x="337401" y="188134"/>
                  <a:pt x="349219" y="169411"/>
                  <a:pt x="365927" y="159235"/>
                </a:cubicBezTo>
                <a:lnTo>
                  <a:pt x="365927" y="151502"/>
                </a:lnTo>
                <a:close/>
                <a:moveTo>
                  <a:pt x="44810" y="151502"/>
                </a:moveTo>
                <a:lnTo>
                  <a:pt x="44810" y="239418"/>
                </a:lnTo>
                <a:lnTo>
                  <a:pt x="121829" y="239418"/>
                </a:lnTo>
                <a:lnTo>
                  <a:pt x="121829" y="151502"/>
                </a:lnTo>
                <a:close/>
                <a:moveTo>
                  <a:pt x="425831" y="41200"/>
                </a:moveTo>
                <a:lnTo>
                  <a:pt x="425831" y="91670"/>
                </a:lnTo>
                <a:lnTo>
                  <a:pt x="502850" y="91670"/>
                </a:lnTo>
                <a:lnTo>
                  <a:pt x="502850" y="48526"/>
                </a:lnTo>
                <a:cubicBezTo>
                  <a:pt x="502850" y="44456"/>
                  <a:pt x="499590" y="41200"/>
                  <a:pt x="495515" y="41200"/>
                </a:cubicBezTo>
                <a:close/>
                <a:moveTo>
                  <a:pt x="182140" y="41200"/>
                </a:moveTo>
                <a:lnTo>
                  <a:pt x="182140" y="91670"/>
                </a:lnTo>
                <a:lnTo>
                  <a:pt x="365927" y="91670"/>
                </a:lnTo>
                <a:lnTo>
                  <a:pt x="365927" y="41200"/>
                </a:lnTo>
                <a:close/>
                <a:moveTo>
                  <a:pt x="136092" y="41200"/>
                </a:moveTo>
                <a:lnTo>
                  <a:pt x="136092" y="98589"/>
                </a:lnTo>
                <a:cubicBezTo>
                  <a:pt x="136092" y="102660"/>
                  <a:pt x="133239" y="105916"/>
                  <a:pt x="129164" y="105916"/>
                </a:cubicBezTo>
                <a:lnTo>
                  <a:pt x="44810" y="105916"/>
                </a:lnTo>
                <a:lnTo>
                  <a:pt x="44810" y="137256"/>
                </a:lnTo>
                <a:lnTo>
                  <a:pt x="129164" y="137256"/>
                </a:lnTo>
                <a:cubicBezTo>
                  <a:pt x="133239" y="137256"/>
                  <a:pt x="136092" y="140512"/>
                  <a:pt x="136092" y="144175"/>
                </a:cubicBezTo>
                <a:lnTo>
                  <a:pt x="136092" y="246744"/>
                </a:lnTo>
                <a:cubicBezTo>
                  <a:pt x="136092" y="250815"/>
                  <a:pt x="133239" y="253664"/>
                  <a:pt x="129164" y="253664"/>
                </a:cubicBezTo>
                <a:lnTo>
                  <a:pt x="44810" y="253664"/>
                </a:lnTo>
                <a:lnTo>
                  <a:pt x="44810" y="285411"/>
                </a:lnTo>
                <a:lnTo>
                  <a:pt x="129164" y="285411"/>
                </a:lnTo>
                <a:cubicBezTo>
                  <a:pt x="133239" y="285411"/>
                  <a:pt x="136092" y="288260"/>
                  <a:pt x="136092" y="292331"/>
                </a:cubicBezTo>
                <a:lnTo>
                  <a:pt x="136092" y="350127"/>
                </a:lnTo>
                <a:lnTo>
                  <a:pt x="167877" y="350127"/>
                </a:lnTo>
                <a:lnTo>
                  <a:pt x="167877" y="292331"/>
                </a:lnTo>
                <a:cubicBezTo>
                  <a:pt x="167877" y="288260"/>
                  <a:pt x="170730" y="285411"/>
                  <a:pt x="174805" y="285411"/>
                </a:cubicBezTo>
                <a:lnTo>
                  <a:pt x="363482" y="285411"/>
                </a:lnTo>
                <a:cubicBezTo>
                  <a:pt x="357776" y="275643"/>
                  <a:pt x="352479" y="265060"/>
                  <a:pt x="347996" y="253664"/>
                </a:cubicBezTo>
                <a:lnTo>
                  <a:pt x="174805" y="253664"/>
                </a:lnTo>
                <a:cubicBezTo>
                  <a:pt x="170730" y="253664"/>
                  <a:pt x="167877" y="250815"/>
                  <a:pt x="167877" y="246744"/>
                </a:cubicBezTo>
                <a:lnTo>
                  <a:pt x="167877" y="144175"/>
                </a:lnTo>
                <a:cubicBezTo>
                  <a:pt x="167877" y="140512"/>
                  <a:pt x="170730" y="137256"/>
                  <a:pt x="174805" y="137256"/>
                </a:cubicBezTo>
                <a:lnTo>
                  <a:pt x="373262" y="137256"/>
                </a:lnTo>
                <a:cubicBezTo>
                  <a:pt x="376930" y="137256"/>
                  <a:pt x="380190" y="140512"/>
                  <a:pt x="380190" y="144175"/>
                </a:cubicBezTo>
                <a:lnTo>
                  <a:pt x="380190" y="152723"/>
                </a:lnTo>
                <a:cubicBezTo>
                  <a:pt x="384672" y="151502"/>
                  <a:pt x="389562" y="150688"/>
                  <a:pt x="394452" y="150688"/>
                </a:cubicBezTo>
                <a:cubicBezTo>
                  <a:pt x="400565" y="150281"/>
                  <a:pt x="406270" y="151095"/>
                  <a:pt x="411568" y="152723"/>
                </a:cubicBezTo>
                <a:lnTo>
                  <a:pt x="411568" y="144175"/>
                </a:lnTo>
                <a:cubicBezTo>
                  <a:pt x="411568" y="140512"/>
                  <a:pt x="414828" y="137256"/>
                  <a:pt x="418496" y="137256"/>
                </a:cubicBezTo>
                <a:lnTo>
                  <a:pt x="502850" y="137256"/>
                </a:lnTo>
                <a:lnTo>
                  <a:pt x="502850" y="105916"/>
                </a:lnTo>
                <a:lnTo>
                  <a:pt x="418496" y="105916"/>
                </a:lnTo>
                <a:cubicBezTo>
                  <a:pt x="414828" y="105916"/>
                  <a:pt x="411568" y="102660"/>
                  <a:pt x="411568" y="98589"/>
                </a:cubicBezTo>
                <a:lnTo>
                  <a:pt x="411568" y="41200"/>
                </a:lnTo>
                <a:lnTo>
                  <a:pt x="380190" y="41200"/>
                </a:lnTo>
                <a:lnTo>
                  <a:pt x="380190" y="98589"/>
                </a:lnTo>
                <a:cubicBezTo>
                  <a:pt x="380190" y="102660"/>
                  <a:pt x="376930" y="105916"/>
                  <a:pt x="373262" y="105916"/>
                </a:cubicBezTo>
                <a:lnTo>
                  <a:pt x="174805" y="105916"/>
                </a:lnTo>
                <a:cubicBezTo>
                  <a:pt x="170730" y="105916"/>
                  <a:pt x="167877" y="102660"/>
                  <a:pt x="167877" y="98589"/>
                </a:cubicBezTo>
                <a:lnTo>
                  <a:pt x="167877" y="41200"/>
                </a:lnTo>
                <a:close/>
                <a:moveTo>
                  <a:pt x="52145" y="41200"/>
                </a:moveTo>
                <a:cubicBezTo>
                  <a:pt x="48070" y="41200"/>
                  <a:pt x="44810" y="44456"/>
                  <a:pt x="44810" y="48526"/>
                </a:cubicBezTo>
                <a:lnTo>
                  <a:pt x="44810" y="91670"/>
                </a:lnTo>
                <a:lnTo>
                  <a:pt x="121829" y="91670"/>
                </a:lnTo>
                <a:lnTo>
                  <a:pt x="121829" y="41200"/>
                </a:lnTo>
                <a:close/>
                <a:moveTo>
                  <a:pt x="52145" y="26954"/>
                </a:moveTo>
                <a:lnTo>
                  <a:pt x="129164" y="26954"/>
                </a:lnTo>
                <a:lnTo>
                  <a:pt x="174805" y="26954"/>
                </a:lnTo>
                <a:lnTo>
                  <a:pt x="373262" y="26954"/>
                </a:lnTo>
                <a:lnTo>
                  <a:pt x="418496" y="26954"/>
                </a:lnTo>
                <a:lnTo>
                  <a:pt x="495515" y="26954"/>
                </a:lnTo>
                <a:cubicBezTo>
                  <a:pt x="507740" y="26954"/>
                  <a:pt x="517113" y="36722"/>
                  <a:pt x="517113" y="48526"/>
                </a:cubicBezTo>
                <a:lnTo>
                  <a:pt x="517113" y="98589"/>
                </a:lnTo>
                <a:lnTo>
                  <a:pt x="517113" y="144175"/>
                </a:lnTo>
                <a:lnTo>
                  <a:pt x="517113" y="246744"/>
                </a:lnTo>
                <a:lnTo>
                  <a:pt x="517113" y="292331"/>
                </a:lnTo>
                <a:lnTo>
                  <a:pt x="517113" y="342801"/>
                </a:lnTo>
                <a:cubicBezTo>
                  <a:pt x="517113" y="355012"/>
                  <a:pt x="507740" y="364373"/>
                  <a:pt x="495515" y="364373"/>
                </a:cubicBezTo>
                <a:lnTo>
                  <a:pt x="418496" y="364373"/>
                </a:lnTo>
                <a:lnTo>
                  <a:pt x="373262" y="364373"/>
                </a:lnTo>
                <a:lnTo>
                  <a:pt x="174805" y="364373"/>
                </a:lnTo>
                <a:lnTo>
                  <a:pt x="129164" y="364373"/>
                </a:lnTo>
                <a:lnTo>
                  <a:pt x="52145" y="364373"/>
                </a:lnTo>
                <a:cubicBezTo>
                  <a:pt x="40327" y="364373"/>
                  <a:pt x="30547" y="355012"/>
                  <a:pt x="30547" y="342801"/>
                </a:cubicBezTo>
                <a:lnTo>
                  <a:pt x="30547" y="292331"/>
                </a:lnTo>
                <a:lnTo>
                  <a:pt x="30547" y="246744"/>
                </a:lnTo>
                <a:lnTo>
                  <a:pt x="30547" y="144175"/>
                </a:lnTo>
                <a:lnTo>
                  <a:pt x="30547" y="98589"/>
                </a:lnTo>
                <a:lnTo>
                  <a:pt x="30547" y="48526"/>
                </a:lnTo>
                <a:cubicBezTo>
                  <a:pt x="30547" y="36722"/>
                  <a:pt x="40327" y="26954"/>
                  <a:pt x="52145" y="26954"/>
                </a:cubicBezTo>
                <a:close/>
                <a:moveTo>
                  <a:pt x="22836" y="14255"/>
                </a:moveTo>
                <a:cubicBezTo>
                  <a:pt x="17943" y="14255"/>
                  <a:pt x="14272" y="18328"/>
                  <a:pt x="14272" y="23622"/>
                </a:cubicBezTo>
                <a:lnTo>
                  <a:pt x="14272" y="364109"/>
                </a:lnTo>
                <a:cubicBezTo>
                  <a:pt x="14272" y="368997"/>
                  <a:pt x="17943" y="373477"/>
                  <a:pt x="22836" y="373477"/>
                </a:cubicBezTo>
                <a:lnTo>
                  <a:pt x="524415" y="373477"/>
                </a:lnTo>
                <a:cubicBezTo>
                  <a:pt x="529309" y="373477"/>
                  <a:pt x="533387" y="368997"/>
                  <a:pt x="533387" y="364109"/>
                </a:cubicBezTo>
                <a:lnTo>
                  <a:pt x="533387" y="23622"/>
                </a:lnTo>
                <a:cubicBezTo>
                  <a:pt x="533387" y="18328"/>
                  <a:pt x="529309" y="14255"/>
                  <a:pt x="524415" y="14255"/>
                </a:cubicBezTo>
                <a:close/>
                <a:moveTo>
                  <a:pt x="22836" y="0"/>
                </a:moveTo>
                <a:lnTo>
                  <a:pt x="524415" y="0"/>
                </a:lnTo>
                <a:cubicBezTo>
                  <a:pt x="537465" y="0"/>
                  <a:pt x="547659" y="10589"/>
                  <a:pt x="547659" y="23622"/>
                </a:cubicBezTo>
                <a:lnTo>
                  <a:pt x="547659" y="364109"/>
                </a:lnTo>
                <a:cubicBezTo>
                  <a:pt x="547659" y="377142"/>
                  <a:pt x="537465" y="387732"/>
                  <a:pt x="524415" y="387732"/>
                </a:cubicBezTo>
                <a:lnTo>
                  <a:pt x="22836" y="387732"/>
                </a:lnTo>
                <a:cubicBezTo>
                  <a:pt x="10195" y="387732"/>
                  <a:pt x="0" y="377142"/>
                  <a:pt x="0" y="364109"/>
                </a:cubicBezTo>
                <a:lnTo>
                  <a:pt x="0" y="23622"/>
                </a:lnTo>
                <a:cubicBezTo>
                  <a:pt x="0" y="10589"/>
                  <a:pt x="10195" y="0"/>
                  <a:pt x="22836" y="0"/>
                </a:cubicBez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36979acf3c2_0_12"/>
          <p:cNvSpPr/>
          <p:nvPr/>
        </p:nvSpPr>
        <p:spPr>
          <a:xfrm>
            <a:off x="4215538" y="1407300"/>
            <a:ext cx="723417" cy="676299"/>
          </a:xfrm>
          <a:custGeom>
            <a:rect b="b" l="l" r="r" t="t"/>
            <a:pathLst>
              <a:path extrusionOk="0" h="425345" w="426166">
                <a:moveTo>
                  <a:pt x="86748" y="287147"/>
                </a:moveTo>
                <a:lnTo>
                  <a:pt x="24829" y="349195"/>
                </a:lnTo>
                <a:cubicBezTo>
                  <a:pt x="17993" y="356045"/>
                  <a:pt x="13973" y="365312"/>
                  <a:pt x="13973" y="374981"/>
                </a:cubicBezTo>
                <a:cubicBezTo>
                  <a:pt x="13973" y="384651"/>
                  <a:pt x="17993" y="393918"/>
                  <a:pt x="24829" y="400365"/>
                </a:cubicBezTo>
                <a:cubicBezTo>
                  <a:pt x="31664" y="407617"/>
                  <a:pt x="40912" y="411243"/>
                  <a:pt x="50562" y="411243"/>
                </a:cubicBezTo>
                <a:cubicBezTo>
                  <a:pt x="60211" y="411243"/>
                  <a:pt x="69459" y="407617"/>
                  <a:pt x="75892" y="400365"/>
                </a:cubicBezTo>
                <a:lnTo>
                  <a:pt x="138214" y="338720"/>
                </a:lnTo>
                <a:cubicBezTo>
                  <a:pt x="114090" y="330258"/>
                  <a:pt x="95192" y="311322"/>
                  <a:pt x="86748" y="287147"/>
                </a:cubicBezTo>
                <a:close/>
                <a:moveTo>
                  <a:pt x="122131" y="251691"/>
                </a:moveTo>
                <a:lnTo>
                  <a:pt x="98409" y="275463"/>
                </a:lnTo>
                <a:cubicBezTo>
                  <a:pt x="104038" y="301249"/>
                  <a:pt x="124141" y="320991"/>
                  <a:pt x="149472" y="327035"/>
                </a:cubicBezTo>
                <a:lnTo>
                  <a:pt x="173195" y="303263"/>
                </a:lnTo>
                <a:cubicBezTo>
                  <a:pt x="163143" y="296817"/>
                  <a:pt x="153895" y="288759"/>
                  <a:pt x="145049" y="280298"/>
                </a:cubicBezTo>
                <a:cubicBezTo>
                  <a:pt x="136606" y="271433"/>
                  <a:pt x="128564" y="261764"/>
                  <a:pt x="122131" y="251691"/>
                </a:cubicBezTo>
                <a:close/>
                <a:moveTo>
                  <a:pt x="98811" y="129609"/>
                </a:moveTo>
                <a:cubicBezTo>
                  <a:pt x="103233" y="130012"/>
                  <a:pt x="106048" y="133235"/>
                  <a:pt x="105646" y="137264"/>
                </a:cubicBezTo>
                <a:cubicBezTo>
                  <a:pt x="102027" y="186419"/>
                  <a:pt x="120121" y="234769"/>
                  <a:pt x="155101" y="270225"/>
                </a:cubicBezTo>
                <a:cubicBezTo>
                  <a:pt x="221444" y="336705"/>
                  <a:pt x="329602" y="336705"/>
                  <a:pt x="395543" y="270225"/>
                </a:cubicBezTo>
                <a:cubicBezTo>
                  <a:pt x="398357" y="267404"/>
                  <a:pt x="403182" y="267404"/>
                  <a:pt x="405594" y="270225"/>
                </a:cubicBezTo>
                <a:cubicBezTo>
                  <a:pt x="408409" y="272642"/>
                  <a:pt x="408409" y="277477"/>
                  <a:pt x="405594" y="280298"/>
                </a:cubicBezTo>
                <a:cubicBezTo>
                  <a:pt x="369810" y="316157"/>
                  <a:pt x="322767" y="333885"/>
                  <a:pt x="275724" y="333885"/>
                </a:cubicBezTo>
                <a:cubicBezTo>
                  <a:pt x="244362" y="333885"/>
                  <a:pt x="213402" y="326632"/>
                  <a:pt x="185659" y="310919"/>
                </a:cubicBezTo>
                <a:lnTo>
                  <a:pt x="85944" y="410840"/>
                </a:lnTo>
                <a:cubicBezTo>
                  <a:pt x="76294" y="420510"/>
                  <a:pt x="63428" y="425345"/>
                  <a:pt x="50562" y="425345"/>
                </a:cubicBezTo>
                <a:cubicBezTo>
                  <a:pt x="37293" y="425345"/>
                  <a:pt x="24427" y="420510"/>
                  <a:pt x="14777" y="410840"/>
                </a:cubicBezTo>
                <a:cubicBezTo>
                  <a:pt x="-4925" y="390695"/>
                  <a:pt x="-4925" y="358865"/>
                  <a:pt x="14777" y="339122"/>
                </a:cubicBezTo>
                <a:lnTo>
                  <a:pt x="114492" y="239201"/>
                </a:lnTo>
                <a:cubicBezTo>
                  <a:pt x="96800" y="208177"/>
                  <a:pt x="88759" y="172318"/>
                  <a:pt x="91573" y="136056"/>
                </a:cubicBezTo>
                <a:cubicBezTo>
                  <a:pt x="91573" y="132429"/>
                  <a:pt x="95192" y="129206"/>
                  <a:pt x="98811" y="129609"/>
                </a:cubicBezTo>
                <a:close/>
                <a:moveTo>
                  <a:pt x="276727" y="58178"/>
                </a:moveTo>
                <a:cubicBezTo>
                  <a:pt x="280387" y="58178"/>
                  <a:pt x="283641" y="61412"/>
                  <a:pt x="283641" y="65455"/>
                </a:cubicBezTo>
                <a:lnTo>
                  <a:pt x="283641" y="82840"/>
                </a:lnTo>
                <a:cubicBezTo>
                  <a:pt x="292589" y="83648"/>
                  <a:pt x="304791" y="88904"/>
                  <a:pt x="307638" y="101437"/>
                </a:cubicBezTo>
                <a:cubicBezTo>
                  <a:pt x="308858" y="105480"/>
                  <a:pt x="306418" y="109118"/>
                  <a:pt x="302757" y="110331"/>
                </a:cubicBezTo>
                <a:cubicBezTo>
                  <a:pt x="298690" y="111140"/>
                  <a:pt x="294623" y="108714"/>
                  <a:pt x="293809" y="105076"/>
                </a:cubicBezTo>
                <a:cubicBezTo>
                  <a:pt x="291776" y="96990"/>
                  <a:pt x="279574" y="96585"/>
                  <a:pt x="279167" y="96585"/>
                </a:cubicBezTo>
                <a:cubicBezTo>
                  <a:pt x="273066" y="96181"/>
                  <a:pt x="266966" y="98607"/>
                  <a:pt x="262898" y="102650"/>
                </a:cubicBezTo>
                <a:cubicBezTo>
                  <a:pt x="258018" y="106693"/>
                  <a:pt x="255577" y="112757"/>
                  <a:pt x="255577" y="118821"/>
                </a:cubicBezTo>
                <a:cubicBezTo>
                  <a:pt x="254764" y="130950"/>
                  <a:pt x="264119" y="141462"/>
                  <a:pt x="276727" y="142270"/>
                </a:cubicBezTo>
                <a:lnTo>
                  <a:pt x="277134" y="142270"/>
                </a:lnTo>
                <a:cubicBezTo>
                  <a:pt x="297063" y="143888"/>
                  <a:pt x="312518" y="160868"/>
                  <a:pt x="312112" y="181082"/>
                </a:cubicBezTo>
                <a:cubicBezTo>
                  <a:pt x="311705" y="190785"/>
                  <a:pt x="307638" y="200488"/>
                  <a:pt x="299910" y="206957"/>
                </a:cubicBezTo>
                <a:cubicBezTo>
                  <a:pt x="295029" y="211404"/>
                  <a:pt x="289742" y="214234"/>
                  <a:pt x="283641" y="215851"/>
                </a:cubicBezTo>
                <a:lnTo>
                  <a:pt x="283641" y="231619"/>
                </a:lnTo>
                <a:cubicBezTo>
                  <a:pt x="283641" y="235662"/>
                  <a:pt x="280387" y="238896"/>
                  <a:pt x="276727" y="238896"/>
                </a:cubicBezTo>
                <a:cubicBezTo>
                  <a:pt x="272660" y="238896"/>
                  <a:pt x="268999" y="235662"/>
                  <a:pt x="268999" y="231619"/>
                </a:cubicBezTo>
                <a:lnTo>
                  <a:pt x="268999" y="216660"/>
                </a:lnTo>
                <a:cubicBezTo>
                  <a:pt x="260458" y="215447"/>
                  <a:pt x="247850" y="210191"/>
                  <a:pt x="245003" y="194020"/>
                </a:cubicBezTo>
                <a:cubicBezTo>
                  <a:pt x="244189" y="190381"/>
                  <a:pt x="246630" y="186742"/>
                  <a:pt x="250697" y="185934"/>
                </a:cubicBezTo>
                <a:cubicBezTo>
                  <a:pt x="254357" y="185125"/>
                  <a:pt x="258424" y="187955"/>
                  <a:pt x="259238" y="191594"/>
                </a:cubicBezTo>
                <a:cubicBezTo>
                  <a:pt x="261272" y="202914"/>
                  <a:pt x="272660" y="202914"/>
                  <a:pt x="273066" y="202914"/>
                </a:cubicBezTo>
                <a:lnTo>
                  <a:pt x="273473" y="202914"/>
                </a:lnTo>
                <a:lnTo>
                  <a:pt x="273880" y="202914"/>
                </a:lnTo>
                <a:cubicBezTo>
                  <a:pt x="286488" y="203318"/>
                  <a:pt x="297063" y="193211"/>
                  <a:pt x="297470" y="180678"/>
                </a:cubicBezTo>
                <a:cubicBezTo>
                  <a:pt x="297876" y="168145"/>
                  <a:pt x="288522" y="157634"/>
                  <a:pt x="275913" y="156825"/>
                </a:cubicBezTo>
                <a:lnTo>
                  <a:pt x="275100" y="156825"/>
                </a:lnTo>
                <a:cubicBezTo>
                  <a:pt x="255171" y="154803"/>
                  <a:pt x="240122" y="138228"/>
                  <a:pt x="240936" y="118417"/>
                </a:cubicBezTo>
                <a:cubicBezTo>
                  <a:pt x="241342" y="108310"/>
                  <a:pt x="245409" y="99011"/>
                  <a:pt x="252730" y="92138"/>
                </a:cubicBezTo>
                <a:cubicBezTo>
                  <a:pt x="257611" y="88095"/>
                  <a:pt x="262898" y="84861"/>
                  <a:pt x="268999" y="83244"/>
                </a:cubicBezTo>
                <a:lnTo>
                  <a:pt x="268999" y="65455"/>
                </a:lnTo>
                <a:cubicBezTo>
                  <a:pt x="268999" y="61412"/>
                  <a:pt x="272660" y="58178"/>
                  <a:pt x="276727" y="58178"/>
                </a:cubicBezTo>
                <a:close/>
                <a:moveTo>
                  <a:pt x="276885" y="14424"/>
                </a:moveTo>
                <a:cubicBezTo>
                  <a:pt x="242187" y="14424"/>
                  <a:pt x="207086" y="27738"/>
                  <a:pt x="180457" y="53963"/>
                </a:cubicBezTo>
                <a:cubicBezTo>
                  <a:pt x="128007" y="106817"/>
                  <a:pt x="128007" y="192755"/>
                  <a:pt x="180457" y="245608"/>
                </a:cubicBezTo>
                <a:cubicBezTo>
                  <a:pt x="233714" y="298058"/>
                  <a:pt x="319652" y="298058"/>
                  <a:pt x="372102" y="245608"/>
                </a:cubicBezTo>
                <a:cubicBezTo>
                  <a:pt x="397923" y="220190"/>
                  <a:pt x="412044" y="185896"/>
                  <a:pt x="412044" y="149584"/>
                </a:cubicBezTo>
                <a:cubicBezTo>
                  <a:pt x="412044" y="113676"/>
                  <a:pt x="397923" y="79382"/>
                  <a:pt x="372102" y="53963"/>
                </a:cubicBezTo>
                <a:cubicBezTo>
                  <a:pt x="345877" y="27738"/>
                  <a:pt x="311179" y="14424"/>
                  <a:pt x="276885" y="14424"/>
                </a:cubicBezTo>
                <a:close/>
                <a:moveTo>
                  <a:pt x="276683" y="0"/>
                </a:moveTo>
                <a:cubicBezTo>
                  <a:pt x="315012" y="0"/>
                  <a:pt x="353341" y="14626"/>
                  <a:pt x="382592" y="43877"/>
                </a:cubicBezTo>
                <a:cubicBezTo>
                  <a:pt x="410834" y="72119"/>
                  <a:pt x="426166" y="109641"/>
                  <a:pt x="426166" y="149584"/>
                </a:cubicBezTo>
                <a:cubicBezTo>
                  <a:pt x="426166" y="189527"/>
                  <a:pt x="410834" y="227452"/>
                  <a:pt x="382592" y="255695"/>
                </a:cubicBezTo>
                <a:cubicBezTo>
                  <a:pt x="353139" y="284744"/>
                  <a:pt x="314810" y="299269"/>
                  <a:pt x="276885" y="299269"/>
                </a:cubicBezTo>
                <a:cubicBezTo>
                  <a:pt x="238556" y="299269"/>
                  <a:pt x="199823" y="284744"/>
                  <a:pt x="170774" y="255695"/>
                </a:cubicBezTo>
                <a:cubicBezTo>
                  <a:pt x="112272" y="197193"/>
                  <a:pt x="112272" y="102379"/>
                  <a:pt x="170774" y="43877"/>
                </a:cubicBezTo>
                <a:cubicBezTo>
                  <a:pt x="200025" y="14626"/>
                  <a:pt x="238354" y="0"/>
                  <a:pt x="276683" y="0"/>
                </a:cubicBezTo>
                <a:close/>
              </a:path>
            </a:pathLst>
          </a:custGeom>
          <a:solidFill>
            <a:srgbClr val="E3172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5"/>
              <a:buFont typeface="Arial"/>
              <a:buNone/>
            </a:pPr>
            <a:r>
              <a:t/>
            </a:r>
            <a:endParaRPr b="0" i="0" sz="725" u="none" cap="none" strike="noStrike">
              <a:solidFill>
                <a:srgbClr val="BED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9" name="Google Shape;689;g36979acf3c2_0_12"/>
          <p:cNvCxnSpPr/>
          <p:nvPr/>
        </p:nvCxnSpPr>
        <p:spPr>
          <a:xfrm>
            <a:off x="3905200" y="1417050"/>
            <a:ext cx="0" cy="501750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0" name="Google Shape;690;g36979acf3c2_0_12"/>
          <p:cNvCxnSpPr/>
          <p:nvPr/>
        </p:nvCxnSpPr>
        <p:spPr>
          <a:xfrm>
            <a:off x="6875825" y="1417050"/>
            <a:ext cx="0" cy="501750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1" name="Google Shape;691;g36979acf3c2_0_12"/>
          <p:cNvCxnSpPr/>
          <p:nvPr/>
        </p:nvCxnSpPr>
        <p:spPr>
          <a:xfrm rot="10800000">
            <a:off x="540025" y="3905850"/>
            <a:ext cx="11181600" cy="0"/>
          </a:xfrm>
          <a:prstGeom prst="straightConnector1">
            <a:avLst/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2" name="Google Shape;692;g36979acf3c2_0_12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3" name="Google Shape;693;g36979acf3c2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36979acf3c2_0_12"/>
          <p:cNvSpPr txBox="1"/>
          <p:nvPr/>
        </p:nvSpPr>
        <p:spPr>
          <a:xfrm>
            <a:off x="540000" y="320950"/>
            <a:ext cx="93198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s-CO" sz="24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Objetivos estratégicos del SIR</a:t>
            </a:r>
            <a:endParaRPr b="1" i="0" sz="24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95" name="Google Shape;695;g36979acf3c2_0_12"/>
          <p:cNvSpPr txBox="1"/>
          <p:nvPr/>
        </p:nvSpPr>
        <p:spPr>
          <a:xfrm>
            <a:off x="4099650" y="2194850"/>
            <a:ext cx="2776200" cy="17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ncrementar beneficios para el sistema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8"/>
                </a:ext>
              </a:extLs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Evita duplicidades tecnológicas, aprovechamiento de datos</a:t>
            </a: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desarrollo de negocios colaterales, no tarifarios y captura de valor</a:t>
            </a: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mayor información para planificación del sistema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6c456912ee_0_2217"/>
          <p:cNvSpPr/>
          <p:nvPr/>
        </p:nvSpPr>
        <p:spPr>
          <a:xfrm>
            <a:off x="7012400" y="1108725"/>
            <a:ext cx="2044800" cy="665100"/>
          </a:xfrm>
          <a:prstGeom prst="roundRect">
            <a:avLst>
              <a:gd fmla="val 11615" name="adj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g36c456912ee_0_2217"/>
          <p:cNvSpPr txBox="1"/>
          <p:nvPr>
            <p:ph idx="4294967295" type="title"/>
          </p:nvPr>
        </p:nvSpPr>
        <p:spPr>
          <a:xfrm>
            <a:off x="564675" y="419600"/>
            <a:ext cx="89673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Estructura Institucional del SIR</a:t>
            </a:r>
            <a:endParaRPr b="0" sz="2400">
              <a:solidFill>
                <a:srgbClr val="434343"/>
              </a:solidFill>
            </a:endParaRPr>
          </a:p>
        </p:txBody>
      </p:sp>
      <p:sp>
        <p:nvSpPr>
          <p:cNvPr id="703" name="Google Shape;703;g36c456912ee_0_2217"/>
          <p:cNvSpPr/>
          <p:nvPr/>
        </p:nvSpPr>
        <p:spPr>
          <a:xfrm>
            <a:off x="6402800" y="1946925"/>
            <a:ext cx="3198300" cy="1693200"/>
          </a:xfrm>
          <a:prstGeom prst="roundRect">
            <a:avLst>
              <a:gd fmla="val 11615" name="adj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4" name="Google Shape;704;g36c456912ee_0_2217"/>
          <p:cNvGrpSpPr/>
          <p:nvPr/>
        </p:nvGrpSpPr>
        <p:grpSpPr>
          <a:xfrm>
            <a:off x="1465238" y="4172063"/>
            <a:ext cx="940200" cy="815100"/>
            <a:chOff x="1599700" y="3775225"/>
            <a:chExt cx="940200" cy="815100"/>
          </a:xfrm>
        </p:grpSpPr>
        <p:sp>
          <p:nvSpPr>
            <p:cNvPr id="705" name="Google Shape;705;g36c456912ee_0_2217"/>
            <p:cNvSpPr/>
            <p:nvPr/>
          </p:nvSpPr>
          <p:spPr>
            <a:xfrm>
              <a:off x="1599700" y="3775225"/>
              <a:ext cx="940200" cy="8151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9525">
              <a:solidFill>
                <a:srgbClr val="4C53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6" name="Google Shape;706;g36c456912ee_0_22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21139" y="3821557"/>
              <a:ext cx="869100" cy="7071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7" name="Google Shape;707;g36c456912ee_0_2217"/>
          <p:cNvSpPr/>
          <p:nvPr/>
        </p:nvSpPr>
        <p:spPr>
          <a:xfrm>
            <a:off x="4923541" y="4172063"/>
            <a:ext cx="940200" cy="8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g36c456912ee_0_2217"/>
          <p:cNvSpPr/>
          <p:nvPr/>
        </p:nvSpPr>
        <p:spPr>
          <a:xfrm>
            <a:off x="101650" y="4070525"/>
            <a:ext cx="12135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36c456912ee_0_2217"/>
          <p:cNvSpPr/>
          <p:nvPr/>
        </p:nvSpPr>
        <p:spPr>
          <a:xfrm>
            <a:off x="1470134" y="5716625"/>
            <a:ext cx="907200" cy="83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Zonales 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36c456912ee_0_2217"/>
          <p:cNvSpPr/>
          <p:nvPr/>
        </p:nvSpPr>
        <p:spPr>
          <a:xfrm>
            <a:off x="4560850" y="5772125"/>
            <a:ext cx="12984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Líneas de Metro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L1MB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Líneas futuras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36c456912ee_0_2217"/>
          <p:cNvSpPr/>
          <p:nvPr/>
        </p:nvSpPr>
        <p:spPr>
          <a:xfrm>
            <a:off x="511425" y="5716625"/>
            <a:ext cx="907200" cy="83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Troncales 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g36c456912ee_0_2217"/>
          <p:cNvSpPr/>
          <p:nvPr/>
        </p:nvSpPr>
        <p:spPr>
          <a:xfrm>
            <a:off x="2428828" y="5716625"/>
            <a:ext cx="907200" cy="835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Cable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3" name="Google Shape;713;g36c456912ee_0_2217"/>
          <p:cNvCxnSpPr>
            <a:stCxn id="706" idx="0"/>
          </p:cNvCxnSpPr>
          <p:nvPr/>
        </p:nvCxnSpPr>
        <p:spPr>
          <a:xfrm rot="-5400000">
            <a:off x="2636127" y="3053495"/>
            <a:ext cx="450000" cy="1879800"/>
          </a:xfrm>
          <a:prstGeom prst="bentConnector2">
            <a:avLst/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4" name="Google Shape;714;g36c456912ee_0_2217"/>
          <p:cNvCxnSpPr/>
          <p:nvPr/>
        </p:nvCxnSpPr>
        <p:spPr>
          <a:xfrm>
            <a:off x="3486835" y="3767363"/>
            <a:ext cx="1906800" cy="404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5" name="Google Shape;715;g36c456912ee_0_2217"/>
          <p:cNvCxnSpPr>
            <a:stCxn id="706" idx="2"/>
            <a:endCxn id="711" idx="0"/>
          </p:cNvCxnSpPr>
          <p:nvPr/>
        </p:nvCxnSpPr>
        <p:spPr>
          <a:xfrm rot="5400000">
            <a:off x="1047627" y="4843026"/>
            <a:ext cx="791100" cy="956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6" name="Google Shape;716;g36c456912ee_0_2217"/>
          <p:cNvCxnSpPr>
            <a:stCxn id="706" idx="2"/>
            <a:endCxn id="709" idx="0"/>
          </p:cNvCxnSpPr>
          <p:nvPr/>
        </p:nvCxnSpPr>
        <p:spPr>
          <a:xfrm flipH="1" rot="-5400000">
            <a:off x="1526877" y="5319876"/>
            <a:ext cx="791100" cy="2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7" name="Google Shape;717;g36c456912ee_0_2217"/>
          <p:cNvCxnSpPr>
            <a:stCxn id="706" idx="2"/>
            <a:endCxn id="712" idx="0"/>
          </p:cNvCxnSpPr>
          <p:nvPr/>
        </p:nvCxnSpPr>
        <p:spPr>
          <a:xfrm flipH="1" rot="-5400000">
            <a:off x="2006277" y="4840476"/>
            <a:ext cx="791100" cy="961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8" name="Google Shape;718;g36c456912ee_0_2217"/>
          <p:cNvCxnSpPr>
            <a:endCxn id="710" idx="0"/>
          </p:cNvCxnSpPr>
          <p:nvPr/>
        </p:nvCxnSpPr>
        <p:spPr>
          <a:xfrm rot="5400000">
            <a:off x="5031250" y="5165825"/>
            <a:ext cx="785100" cy="427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9" name="Google Shape;719;g36c456912ee_0_2217"/>
          <p:cNvSpPr/>
          <p:nvPr/>
        </p:nvSpPr>
        <p:spPr>
          <a:xfrm>
            <a:off x="6579500" y="3077125"/>
            <a:ext cx="1337100" cy="451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Central del SIR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36c456912ee_0_2217"/>
          <p:cNvSpPr/>
          <p:nvPr/>
        </p:nvSpPr>
        <p:spPr>
          <a:xfrm>
            <a:off x="6574850" y="2130200"/>
            <a:ext cx="1337100" cy="448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Cámara de compensación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1" name="Google Shape;721;g36c456912ee_0_2217"/>
          <p:cNvCxnSpPr/>
          <p:nvPr/>
        </p:nvCxnSpPr>
        <p:spPr>
          <a:xfrm rot="5400000">
            <a:off x="4085131" y="2376900"/>
            <a:ext cx="1991700" cy="849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2" name="Google Shape;722;g36c456912ee_0_2217"/>
          <p:cNvCxnSpPr>
            <a:endCxn id="703" idx="1"/>
          </p:cNvCxnSpPr>
          <p:nvPr/>
        </p:nvCxnSpPr>
        <p:spPr>
          <a:xfrm flipH="1" rot="-5400000">
            <a:off x="5460500" y="1851225"/>
            <a:ext cx="987600" cy="897000"/>
          </a:xfrm>
          <a:prstGeom prst="bentConnector2">
            <a:avLst/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3" name="Google Shape;723;g36c456912ee_0_2217"/>
          <p:cNvSpPr txBox="1"/>
          <p:nvPr/>
        </p:nvSpPr>
        <p:spPr>
          <a:xfrm>
            <a:off x="7260875" y="6280125"/>
            <a:ext cx="4689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000" u="none" cap="none" strike="noStrik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* La integración con la región se definirá en etapa siguiente </a:t>
            </a:r>
            <a:endParaRPr b="0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4" name="Google Shape;724;g36c456912ee_0_2217"/>
          <p:cNvCxnSpPr>
            <a:endCxn id="725" idx="0"/>
          </p:cNvCxnSpPr>
          <p:nvPr/>
        </p:nvCxnSpPr>
        <p:spPr>
          <a:xfrm>
            <a:off x="3532001" y="3767375"/>
            <a:ext cx="4497600" cy="404700"/>
          </a:xfrm>
          <a:prstGeom prst="bentConnector2">
            <a:avLst/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6" name="Google Shape;726;g36c456912ee_0_2217"/>
          <p:cNvCxnSpPr>
            <a:stCxn id="708" idx="3"/>
            <a:endCxn id="706" idx="1"/>
          </p:cNvCxnSpPr>
          <p:nvPr/>
        </p:nvCxnSpPr>
        <p:spPr>
          <a:xfrm>
            <a:off x="1315150" y="4330325"/>
            <a:ext cx="171600" cy="2415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7" name="Google Shape;727;g36c456912ee_0_2217"/>
          <p:cNvSpPr/>
          <p:nvPr/>
        </p:nvSpPr>
        <p:spPr>
          <a:xfrm>
            <a:off x="101650" y="4680125"/>
            <a:ext cx="1213500" cy="5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Subcuenta Fiducia Sistema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8" name="Google Shape;728;g36c456912ee_0_2217"/>
          <p:cNvCxnSpPr>
            <a:stCxn id="727" idx="3"/>
            <a:endCxn id="706" idx="1"/>
          </p:cNvCxnSpPr>
          <p:nvPr/>
        </p:nvCxnSpPr>
        <p:spPr>
          <a:xfrm flipH="1" rot="10800000">
            <a:off x="1315150" y="4571825"/>
            <a:ext cx="171600" cy="3777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9" name="Google Shape;729;g36c456912ee_0_2217"/>
          <p:cNvSpPr/>
          <p:nvPr/>
        </p:nvSpPr>
        <p:spPr>
          <a:xfrm>
            <a:off x="3067125" y="4070525"/>
            <a:ext cx="1600800" cy="78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Gestión y Monitoreo de dispositivos e Información al Usuario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g36c456912ee_0_2217"/>
          <p:cNvCxnSpPr>
            <a:stCxn id="729" idx="3"/>
            <a:endCxn id="707" idx="1"/>
          </p:cNvCxnSpPr>
          <p:nvPr/>
        </p:nvCxnSpPr>
        <p:spPr>
          <a:xfrm>
            <a:off x="4667925" y="4463075"/>
            <a:ext cx="255600" cy="1164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1" name="Google Shape;731;g36c456912ee_0_2217"/>
          <p:cNvSpPr/>
          <p:nvPr/>
        </p:nvSpPr>
        <p:spPr>
          <a:xfrm>
            <a:off x="3157450" y="4984925"/>
            <a:ext cx="15105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Subcuenta Fiducia Sistema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2" name="Google Shape;732;g36c456912ee_0_2217"/>
          <p:cNvCxnSpPr>
            <a:stCxn id="731" idx="3"/>
            <a:endCxn id="707" idx="1"/>
          </p:cNvCxnSpPr>
          <p:nvPr/>
        </p:nvCxnSpPr>
        <p:spPr>
          <a:xfrm flipH="1" rot="10800000">
            <a:off x="4667950" y="4579625"/>
            <a:ext cx="255600" cy="665100"/>
          </a:xfrm>
          <a:prstGeom prst="bent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3" name="Google Shape;733;g36c456912ee_0_2217"/>
          <p:cNvSpPr/>
          <p:nvPr/>
        </p:nvSpPr>
        <p:spPr>
          <a:xfrm>
            <a:off x="6121450" y="4070525"/>
            <a:ext cx="12135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4" name="Google Shape;734;g36c456912ee_0_2217"/>
          <p:cNvCxnSpPr>
            <a:stCxn id="733" idx="3"/>
            <a:endCxn id="725" idx="1"/>
          </p:cNvCxnSpPr>
          <p:nvPr/>
        </p:nvCxnSpPr>
        <p:spPr>
          <a:xfrm>
            <a:off x="7334950" y="4330325"/>
            <a:ext cx="179400" cy="24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5" name="Google Shape;735;g36c456912ee_0_2217"/>
          <p:cNvSpPr/>
          <p:nvPr/>
        </p:nvSpPr>
        <p:spPr>
          <a:xfrm>
            <a:off x="6121450" y="4680125"/>
            <a:ext cx="1213500" cy="448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Cuentas de recaudo</a:t>
            </a:r>
            <a:endParaRPr b="1" i="0" sz="11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g36c456912ee_0_2217"/>
          <p:cNvCxnSpPr>
            <a:stCxn id="735" idx="3"/>
            <a:endCxn id="725" idx="1"/>
          </p:cNvCxnSpPr>
          <p:nvPr/>
        </p:nvCxnSpPr>
        <p:spPr>
          <a:xfrm flipH="1" rot="10800000">
            <a:off x="7334950" y="4579625"/>
            <a:ext cx="179400" cy="324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7" name="Google Shape;737;g36c456912ee_0_2217"/>
          <p:cNvCxnSpPr/>
          <p:nvPr/>
        </p:nvCxnSpPr>
        <p:spPr>
          <a:xfrm flipH="1" rot="-5400000">
            <a:off x="7334950" y="4579625"/>
            <a:ext cx="6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8" name="Google Shape;738;g36c456912ee_0_2217"/>
          <p:cNvSpPr/>
          <p:nvPr/>
        </p:nvSpPr>
        <p:spPr>
          <a:xfrm>
            <a:off x="10998250" y="4070525"/>
            <a:ext cx="10305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9" name="Google Shape;739;g36c456912ee_0_2217"/>
          <p:cNvCxnSpPr>
            <a:stCxn id="740" idx="1"/>
            <a:endCxn id="741" idx="3"/>
          </p:cNvCxnSpPr>
          <p:nvPr/>
        </p:nvCxnSpPr>
        <p:spPr>
          <a:xfrm rot="10800000">
            <a:off x="10737550" y="4579625"/>
            <a:ext cx="260700" cy="272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0" name="Google Shape;740;g36c456912ee_0_2217"/>
          <p:cNvSpPr/>
          <p:nvPr/>
        </p:nvSpPr>
        <p:spPr>
          <a:xfrm>
            <a:off x="10998250" y="4680125"/>
            <a:ext cx="1030500" cy="343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Fiducia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g36c456912ee_0_2217"/>
          <p:cNvCxnSpPr>
            <a:stCxn id="738" idx="1"/>
            <a:endCxn id="741" idx="3"/>
          </p:cNvCxnSpPr>
          <p:nvPr/>
        </p:nvCxnSpPr>
        <p:spPr>
          <a:xfrm flipH="1">
            <a:off x="10737550" y="4330325"/>
            <a:ext cx="260700" cy="24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5" name="Google Shape;725;g36c456912ee_0_2217"/>
          <p:cNvSpPr/>
          <p:nvPr/>
        </p:nvSpPr>
        <p:spPr>
          <a:xfrm>
            <a:off x="7514351" y="4172075"/>
            <a:ext cx="1030500" cy="8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Servicios Conexos</a:t>
            </a:r>
            <a:endParaRPr b="1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g36c456912ee_0_2217"/>
          <p:cNvSpPr/>
          <p:nvPr/>
        </p:nvSpPr>
        <p:spPr>
          <a:xfrm>
            <a:off x="8065925" y="2114797"/>
            <a:ext cx="1298400" cy="538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Seguridad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g36c456912ee_0_2217"/>
          <p:cNvSpPr/>
          <p:nvPr/>
        </p:nvSpPr>
        <p:spPr>
          <a:xfrm>
            <a:off x="8087300" y="2791200"/>
            <a:ext cx="1337100" cy="718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Certificacion y Homologacion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g36c456912ee_0_2217"/>
          <p:cNvPicPr preferRelativeResize="0"/>
          <p:nvPr/>
        </p:nvPicPr>
        <p:blipFill rotWithShape="1">
          <a:blip r:embed="rId4">
            <a:alphaModFix/>
          </a:blip>
          <a:srcRect b="0" l="0" r="57468" t="0"/>
          <a:stretch/>
        </p:blipFill>
        <p:spPr>
          <a:xfrm>
            <a:off x="5110850" y="4209075"/>
            <a:ext cx="525600" cy="4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36c456912ee_0_2217"/>
          <p:cNvPicPr preferRelativeResize="0"/>
          <p:nvPr/>
        </p:nvPicPr>
        <p:blipFill rotWithShape="1">
          <a:blip r:embed="rId4">
            <a:alphaModFix/>
          </a:blip>
          <a:srcRect b="8193" l="42474" r="-4" t="25033"/>
          <a:stretch/>
        </p:blipFill>
        <p:spPr>
          <a:xfrm>
            <a:off x="5124863" y="4719300"/>
            <a:ext cx="539675" cy="2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g36c456912ee_0_2217"/>
          <p:cNvSpPr/>
          <p:nvPr/>
        </p:nvSpPr>
        <p:spPr>
          <a:xfrm>
            <a:off x="6574850" y="2665100"/>
            <a:ext cx="1337100" cy="343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Fiducia Sistema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8" name="Google Shape;748;g36c456912ee_0_2217"/>
          <p:cNvCxnSpPr>
            <a:stCxn id="703" idx="3"/>
            <a:endCxn id="741" idx="0"/>
          </p:cNvCxnSpPr>
          <p:nvPr/>
        </p:nvCxnSpPr>
        <p:spPr>
          <a:xfrm>
            <a:off x="9601100" y="2793525"/>
            <a:ext cx="515400" cy="1378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9" name="Google Shape;749;g36c456912ee_0_2217"/>
          <p:cNvSpPr txBox="1"/>
          <p:nvPr/>
        </p:nvSpPr>
        <p:spPr>
          <a:xfrm>
            <a:off x="7111300" y="1133300"/>
            <a:ext cx="187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Comité Técnico de interoperabilidad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g36c456912ee_0_2217"/>
          <p:cNvSpPr/>
          <p:nvPr/>
        </p:nvSpPr>
        <p:spPr>
          <a:xfrm>
            <a:off x="7171576" y="5581900"/>
            <a:ext cx="9891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Parqueo en vía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36c456912ee_0_2217"/>
          <p:cNvSpPr/>
          <p:nvPr/>
        </p:nvSpPr>
        <p:spPr>
          <a:xfrm>
            <a:off x="6067450" y="5581900"/>
            <a:ext cx="10479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Bicicletas compartidas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g36c456912ee_0_2217"/>
          <p:cNvSpPr/>
          <p:nvPr/>
        </p:nvSpPr>
        <p:spPr>
          <a:xfrm>
            <a:off x="8216811" y="5581900"/>
            <a:ext cx="989100" cy="519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Otros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3" name="Google Shape;753;g36c456912ee_0_2217"/>
          <p:cNvCxnSpPr>
            <a:stCxn id="725" idx="2"/>
            <a:endCxn id="751" idx="0"/>
          </p:cNvCxnSpPr>
          <p:nvPr/>
        </p:nvCxnSpPr>
        <p:spPr>
          <a:xfrm rot="5400000">
            <a:off x="7013201" y="4565375"/>
            <a:ext cx="594600" cy="14382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4" name="Google Shape;754;g36c456912ee_0_2217"/>
          <p:cNvCxnSpPr>
            <a:stCxn id="725" idx="2"/>
            <a:endCxn id="752" idx="0"/>
          </p:cNvCxnSpPr>
          <p:nvPr/>
        </p:nvCxnSpPr>
        <p:spPr>
          <a:xfrm flipH="1" rot="-5400000">
            <a:off x="8073251" y="4943525"/>
            <a:ext cx="594600" cy="6819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5" name="Google Shape;755;g36c456912ee_0_2217"/>
          <p:cNvCxnSpPr>
            <a:stCxn id="725" idx="2"/>
            <a:endCxn id="750" idx="0"/>
          </p:cNvCxnSpPr>
          <p:nvPr/>
        </p:nvCxnSpPr>
        <p:spPr>
          <a:xfrm rot="5400000">
            <a:off x="7550501" y="5102675"/>
            <a:ext cx="594600" cy="3636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1" name="Google Shape;741;g36c456912ee_0_2217"/>
          <p:cNvSpPr/>
          <p:nvPr/>
        </p:nvSpPr>
        <p:spPr>
          <a:xfrm>
            <a:off x="9495550" y="4172075"/>
            <a:ext cx="1242000" cy="815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Otros servicios de transporte</a:t>
            </a:r>
            <a:endParaRPr b="1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g36c456912ee_0_2217"/>
          <p:cNvCxnSpPr>
            <a:stCxn id="701" idx="1"/>
            <a:endCxn id="757" idx="3"/>
          </p:cNvCxnSpPr>
          <p:nvPr/>
        </p:nvCxnSpPr>
        <p:spPr>
          <a:xfrm rot="10800000">
            <a:off x="6272300" y="1436775"/>
            <a:ext cx="740100" cy="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8" name="Google Shape;758;g36c456912ee_0_22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6688" y="5783450"/>
            <a:ext cx="494061" cy="47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36c456912ee_0_22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16197" y="5786842"/>
            <a:ext cx="493566" cy="49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36c456912ee_0_22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188" y="5783450"/>
            <a:ext cx="494061" cy="478294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36c456912ee_0_2217"/>
          <p:cNvSpPr/>
          <p:nvPr/>
        </p:nvSpPr>
        <p:spPr>
          <a:xfrm>
            <a:off x="2285000" y="1039850"/>
            <a:ext cx="2453700" cy="7941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6c456912ee_0_2217"/>
          <p:cNvSpPr/>
          <p:nvPr/>
        </p:nvSpPr>
        <p:spPr>
          <a:xfrm>
            <a:off x="4069925" y="1048250"/>
            <a:ext cx="2202600" cy="794100"/>
          </a:xfrm>
          <a:prstGeom prst="roundRect">
            <a:avLst>
              <a:gd fmla="val 16667" name="adj"/>
            </a:avLst>
          </a:prstGeom>
          <a:solidFill>
            <a:srgbClr val="BED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rgbClr val="4C531E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b="1" i="0" sz="1600" u="none" cap="none" strike="noStrike">
              <a:solidFill>
                <a:srgbClr val="4C531E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757" name="Google Shape;757;g36c456912ee_0_2217"/>
          <p:cNvSpPr/>
          <p:nvPr/>
        </p:nvSpPr>
        <p:spPr>
          <a:xfrm>
            <a:off x="4069625" y="1039850"/>
            <a:ext cx="2202600" cy="794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3" name="Google Shape;763;g36c456912ee_0_2217" title="logo-sdm.png"/>
          <p:cNvPicPr preferRelativeResize="0"/>
          <p:nvPr/>
        </p:nvPicPr>
        <p:blipFill rotWithShape="1">
          <a:blip r:embed="rId7">
            <a:alphaModFix/>
          </a:blip>
          <a:srcRect b="0" l="24554" r="40705" t="0"/>
          <a:stretch/>
        </p:blipFill>
        <p:spPr>
          <a:xfrm>
            <a:off x="2503950" y="1039863"/>
            <a:ext cx="1379225" cy="7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36c456912ee_0_2217"/>
          <p:cNvSpPr txBox="1"/>
          <p:nvPr/>
        </p:nvSpPr>
        <p:spPr>
          <a:xfrm>
            <a:off x="4235600" y="1133400"/>
            <a:ext cx="17703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Secretaría Distrital </a:t>
            </a:r>
            <a:b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 Movilidad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729f3f258e50758_194"/>
          <p:cNvSpPr/>
          <p:nvPr/>
        </p:nvSpPr>
        <p:spPr>
          <a:xfrm>
            <a:off x="1370625" y="1091300"/>
            <a:ext cx="8023500" cy="5648100"/>
          </a:xfrm>
          <a:prstGeom prst="rect">
            <a:avLst/>
          </a:prstGeom>
          <a:noFill/>
          <a:ln cap="flat" cmpd="sng" w="12700">
            <a:solidFill>
              <a:srgbClr val="C8A7A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770" name="Google Shape;770;g729f3f258e50758_194"/>
          <p:cNvSpPr/>
          <p:nvPr/>
        </p:nvSpPr>
        <p:spPr>
          <a:xfrm>
            <a:off x="3884213" y="1228025"/>
            <a:ext cx="4850100" cy="11934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 Sistema Central de Compensación SIR</a:t>
            </a:r>
            <a:endParaRPr b="1" i="0" sz="1600" u="none" cap="none" strike="noStrike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g729f3f258e50758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9373" y="5640175"/>
            <a:ext cx="552300" cy="5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729f3f258e50758_194"/>
          <p:cNvSpPr/>
          <p:nvPr/>
        </p:nvSpPr>
        <p:spPr>
          <a:xfrm flipH="1" rot="10800000">
            <a:off x="1370625" y="6264375"/>
            <a:ext cx="7871700" cy="474900"/>
          </a:xfrm>
          <a:prstGeom prst="rect">
            <a:avLst/>
          </a:prstGeom>
          <a:solidFill>
            <a:srgbClr val="ACB8CA">
              <a:alpha val="2000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ulish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773" name="Google Shape;773;g729f3f258e50758_194"/>
          <p:cNvSpPr txBox="1"/>
          <p:nvPr/>
        </p:nvSpPr>
        <p:spPr>
          <a:xfrm>
            <a:off x="1416357" y="5297046"/>
            <a:ext cx="1279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826"/>
              </a:buClr>
              <a:buSzPts val="1200"/>
              <a:buFont typeface="Mulish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Medios de pago</a:t>
            </a:r>
            <a:endParaRPr b="0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729f3f258e50758_194"/>
          <p:cNvSpPr txBox="1"/>
          <p:nvPr/>
        </p:nvSpPr>
        <p:spPr>
          <a:xfrm>
            <a:off x="1456188" y="6266619"/>
            <a:ext cx="1022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808"/>
              </a:buClr>
              <a:buSzPts val="1100"/>
              <a:buFont typeface="Mulish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Tarjeta Tullave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729f3f258e50758_194"/>
          <p:cNvSpPr txBox="1"/>
          <p:nvPr/>
        </p:nvSpPr>
        <p:spPr>
          <a:xfrm>
            <a:off x="2344622" y="6351219"/>
            <a:ext cx="1427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808"/>
              </a:buClr>
              <a:buSzPts val="1100"/>
              <a:buFont typeface="Mulish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Nueva tarjeta 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729f3f258e50758_194"/>
          <p:cNvSpPr txBox="1"/>
          <p:nvPr/>
        </p:nvSpPr>
        <p:spPr>
          <a:xfrm>
            <a:off x="3723073" y="6266619"/>
            <a:ext cx="1470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808"/>
              </a:buClr>
              <a:buSzPts val="1100"/>
              <a:buFont typeface="Mulish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Billeteras electrónicas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729f3f258e50758_194"/>
          <p:cNvSpPr txBox="1"/>
          <p:nvPr/>
        </p:nvSpPr>
        <p:spPr>
          <a:xfrm>
            <a:off x="5129352" y="6266619"/>
            <a:ext cx="1427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808"/>
              </a:buClr>
              <a:buSzPts val="1100"/>
              <a:buFont typeface="Mulish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Dispositivos inteligentes (NFC)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729f3f258e50758_194"/>
          <p:cNvSpPr txBox="1"/>
          <p:nvPr/>
        </p:nvSpPr>
        <p:spPr>
          <a:xfrm>
            <a:off x="6574023" y="6266619"/>
            <a:ext cx="1470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808"/>
              </a:buClr>
              <a:buSzPts val="1100"/>
              <a:buFont typeface="Mulish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Tarjetas bancarias (EMV)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729f3f258e50758_194"/>
          <p:cNvSpPr txBox="1"/>
          <p:nvPr/>
        </p:nvSpPr>
        <p:spPr>
          <a:xfrm>
            <a:off x="8043799" y="6351219"/>
            <a:ext cx="1022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808"/>
              </a:buClr>
              <a:buSzPts val="1100"/>
              <a:buFont typeface="Mulish"/>
              <a:buNone/>
            </a:pP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Código QR</a:t>
            </a:r>
            <a:endParaRPr b="0" i="0" sz="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729f3f258e50758_194"/>
          <p:cNvSpPr txBox="1"/>
          <p:nvPr/>
        </p:nvSpPr>
        <p:spPr>
          <a:xfrm>
            <a:off x="5517606" y="5786082"/>
            <a:ext cx="67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66E"/>
              </a:buClr>
              <a:buSzPts val="900"/>
              <a:buFont typeface="Mulish"/>
              <a:buNone/>
            </a:pPr>
            <a:r>
              <a:rPr b="1" i="0" lang="es-CO" sz="800" u="none" cap="none" strike="noStrike">
                <a:solidFill>
                  <a:srgbClr val="46566E"/>
                </a:solidFill>
                <a:latin typeface="Mulish"/>
                <a:ea typeface="Mulish"/>
                <a:cs typeface="Mulish"/>
                <a:sym typeface="Mulish"/>
              </a:rPr>
              <a:t>NFC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67;p35" id="781" name="Google Shape;781;g729f3f258e50758_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00152">
            <a:off x="2849491" y="5637557"/>
            <a:ext cx="557790" cy="557835"/>
          </a:xfrm>
          <a:prstGeom prst="rect">
            <a:avLst/>
          </a:prstGeom>
          <a:noFill/>
          <a:ln>
            <a:noFill/>
          </a:ln>
          <a:effectLst>
            <a:outerShdw blurRad="101600" rotWithShape="0" dir="2700000" dist="76200">
              <a:srgbClr val="000000">
                <a:alpha val="40000"/>
              </a:srgbClr>
            </a:outerShdw>
          </a:effectLst>
        </p:spPr>
      </p:pic>
      <p:cxnSp>
        <p:nvCxnSpPr>
          <p:cNvPr id="782" name="Google Shape;782;g729f3f258e50758_194"/>
          <p:cNvCxnSpPr/>
          <p:nvPr/>
        </p:nvCxnSpPr>
        <p:spPr>
          <a:xfrm>
            <a:off x="2548284" y="5659879"/>
            <a:ext cx="0" cy="492300"/>
          </a:xfrm>
          <a:prstGeom prst="straightConnector1">
            <a:avLst/>
          </a:prstGeom>
          <a:noFill/>
          <a:ln cap="flat" cmpd="sng" w="12700">
            <a:solidFill>
              <a:srgbClr val="D7D7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3" name="Google Shape;783;g729f3f258e50758_194"/>
          <p:cNvCxnSpPr/>
          <p:nvPr/>
        </p:nvCxnSpPr>
        <p:spPr>
          <a:xfrm>
            <a:off x="3708491" y="5659879"/>
            <a:ext cx="0" cy="492300"/>
          </a:xfrm>
          <a:prstGeom prst="straightConnector1">
            <a:avLst/>
          </a:prstGeom>
          <a:noFill/>
          <a:ln cap="flat" cmpd="sng" w="12700">
            <a:solidFill>
              <a:srgbClr val="D7D7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4" name="Google Shape;784;g729f3f258e50758_194"/>
          <p:cNvCxnSpPr/>
          <p:nvPr/>
        </p:nvCxnSpPr>
        <p:spPr>
          <a:xfrm>
            <a:off x="5193162" y="5659879"/>
            <a:ext cx="0" cy="492300"/>
          </a:xfrm>
          <a:prstGeom prst="straightConnector1">
            <a:avLst/>
          </a:prstGeom>
          <a:noFill/>
          <a:ln cap="flat" cmpd="sng" w="12700">
            <a:solidFill>
              <a:srgbClr val="D7D7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5" name="Google Shape;785;g729f3f258e50758_194"/>
          <p:cNvCxnSpPr/>
          <p:nvPr/>
        </p:nvCxnSpPr>
        <p:spPr>
          <a:xfrm>
            <a:off x="6675375" y="5659879"/>
            <a:ext cx="0" cy="492300"/>
          </a:xfrm>
          <a:prstGeom prst="straightConnector1">
            <a:avLst/>
          </a:prstGeom>
          <a:noFill/>
          <a:ln cap="flat" cmpd="sng" w="12700">
            <a:solidFill>
              <a:srgbClr val="D7D7D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6" name="Google Shape;786;g729f3f258e50758_194"/>
          <p:cNvCxnSpPr/>
          <p:nvPr/>
        </p:nvCxnSpPr>
        <p:spPr>
          <a:xfrm>
            <a:off x="8064182" y="5659879"/>
            <a:ext cx="0" cy="492300"/>
          </a:xfrm>
          <a:prstGeom prst="straightConnector1">
            <a:avLst/>
          </a:prstGeom>
          <a:noFill/>
          <a:ln cap="flat" cmpd="sng" w="12700">
            <a:solidFill>
              <a:srgbClr val="D7D7D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7" name="Google Shape;787;g729f3f258e50758_194"/>
          <p:cNvSpPr/>
          <p:nvPr/>
        </p:nvSpPr>
        <p:spPr>
          <a:xfrm>
            <a:off x="2077050" y="3318600"/>
            <a:ext cx="4117800" cy="1439100"/>
          </a:xfrm>
          <a:prstGeom prst="rect">
            <a:avLst/>
          </a:prstGeom>
          <a:noFill/>
          <a:ln cap="flat" cmpd="sng" w="12700">
            <a:solidFill>
              <a:srgbClr val="B7B7B7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grpSp>
        <p:nvGrpSpPr>
          <p:cNvPr id="788" name="Google Shape;788;g729f3f258e50758_194"/>
          <p:cNvGrpSpPr/>
          <p:nvPr/>
        </p:nvGrpSpPr>
        <p:grpSpPr>
          <a:xfrm>
            <a:off x="2077050" y="4757850"/>
            <a:ext cx="4117937" cy="427200"/>
            <a:chOff x="-2" y="-132611"/>
            <a:chExt cx="11072700" cy="854400"/>
          </a:xfrm>
        </p:grpSpPr>
        <p:sp>
          <p:nvSpPr>
            <p:cNvPr id="789" name="Google Shape;789;g729f3f258e50758_194"/>
            <p:cNvSpPr/>
            <p:nvPr/>
          </p:nvSpPr>
          <p:spPr>
            <a:xfrm>
              <a:off x="-2" y="-132611"/>
              <a:ext cx="11072700" cy="854400"/>
            </a:xfrm>
            <a:prstGeom prst="rect">
              <a:avLst/>
            </a:prstGeom>
            <a:solidFill>
              <a:srgbClr val="FFB71B">
                <a:alpha val="9803"/>
              </a:srgbClr>
            </a:solidFill>
            <a:ln cap="flat" cmpd="sng" w="12700">
              <a:solidFill>
                <a:srgbClr val="8296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F4F"/>
                </a:buClr>
                <a:buSzPts val="1100"/>
                <a:buFont typeface="Mulish"/>
                <a:buNone/>
              </a:pPr>
              <a:r>
                <a:rPr b="1" i="0" lang="es-CO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DISPOSITIVOS DE VALIDACIÓN, PERSONALIZACIÓN Y CONSULTA </a:t>
              </a:r>
              <a:endParaRPr b="1" i="0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F4F"/>
                </a:buClr>
                <a:buSzPts val="1100"/>
                <a:buFont typeface="Mulish"/>
                <a:buNone/>
              </a:pPr>
              <a:r>
                <a:rPr b="1" i="0" lang="es-CO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(Estaciones y buses)</a:t>
              </a:r>
              <a:endParaRPr b="1" i="0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g729f3f258e50758_194"/>
            <p:cNvSpPr/>
            <p:nvPr/>
          </p:nvSpPr>
          <p:spPr>
            <a:xfrm>
              <a:off x="100974" y="446999"/>
              <a:ext cx="4978476" cy="0"/>
            </a:xfrm>
            <a:custGeom>
              <a:rect b="b" l="l" r="r" t="t"/>
              <a:pathLst>
                <a:path extrusionOk="0" h="120000" w="2160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B">
                <a:alpha val="9803"/>
              </a:srgbClr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F4F"/>
                </a:buClr>
                <a:buSzPts val="1100"/>
                <a:buFont typeface="Mulish"/>
                <a:buNone/>
              </a:pPr>
              <a:r>
                <a:rPr b="1" i="0" lang="es-CO" sz="11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Gestión del ciclo de vida </a:t>
              </a:r>
              <a:br>
                <a:rPr b="1" i="0" lang="es-CO" sz="11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i="0" lang="es-CO" sz="11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de los medios de pago</a:t>
              </a:r>
              <a:endParaRPr b="0" i="0" sz="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1" name="Google Shape;791;g729f3f258e50758_194"/>
          <p:cNvSpPr/>
          <p:nvPr/>
        </p:nvSpPr>
        <p:spPr>
          <a:xfrm>
            <a:off x="6597125" y="4757850"/>
            <a:ext cx="2249100" cy="427200"/>
          </a:xfrm>
          <a:prstGeom prst="rect">
            <a:avLst/>
          </a:prstGeom>
          <a:solidFill>
            <a:srgbClr val="FFB71B">
              <a:alpha val="9803"/>
            </a:srgbClr>
          </a:solidFill>
          <a:ln cap="flat" cmpd="sng" w="12700">
            <a:solidFill>
              <a:srgbClr val="8296B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1100"/>
              <a:buFont typeface="Mulish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RED DE RECARGA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g729f3f258e50758_1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2488" y="4128558"/>
            <a:ext cx="552300" cy="5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729f3f258e50758_1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77588">
            <a:off x="7117211" y="5663922"/>
            <a:ext cx="505130" cy="50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729f3f258e50758_19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15055">
            <a:off x="8332331" y="5665169"/>
            <a:ext cx="472512" cy="47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729f3f258e50758_19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98401" y="5602661"/>
            <a:ext cx="552300" cy="5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g729f3f258e50758_19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94963" y="5573437"/>
            <a:ext cx="477000" cy="56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729f3f258e50758_19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230542">
            <a:off x="1668585" y="5699506"/>
            <a:ext cx="545080" cy="40804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g729f3f258e50758_194"/>
          <p:cNvSpPr txBox="1"/>
          <p:nvPr/>
        </p:nvSpPr>
        <p:spPr>
          <a:xfrm>
            <a:off x="2097907" y="3424121"/>
            <a:ext cx="12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826"/>
              </a:buClr>
              <a:buSzPts val="1200"/>
              <a:buFont typeface="Mulish"/>
              <a:buNone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Sistemas Transporte</a:t>
            </a:r>
            <a:endParaRPr b="0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g729f3f258e50758_194"/>
          <p:cNvSpPr/>
          <p:nvPr/>
        </p:nvSpPr>
        <p:spPr>
          <a:xfrm>
            <a:off x="6597125" y="4051600"/>
            <a:ext cx="2249100" cy="706200"/>
          </a:xfrm>
          <a:prstGeom prst="rect">
            <a:avLst/>
          </a:prstGeom>
          <a:noFill/>
          <a:ln cap="flat" cmpd="sng" w="12700">
            <a:solidFill>
              <a:srgbClr val="B7B7B7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grpSp>
        <p:nvGrpSpPr>
          <p:cNvPr id="800" name="Google Shape;800;g729f3f258e50758_194"/>
          <p:cNvGrpSpPr/>
          <p:nvPr/>
        </p:nvGrpSpPr>
        <p:grpSpPr>
          <a:xfrm>
            <a:off x="7658220" y="4224902"/>
            <a:ext cx="207582" cy="359594"/>
            <a:chOff x="2656082" y="2287427"/>
            <a:chExt cx="207582" cy="359594"/>
          </a:xfrm>
        </p:grpSpPr>
        <p:sp>
          <p:nvSpPr>
            <p:cNvPr id="801" name="Google Shape;801;g729f3f258e50758_194"/>
            <p:cNvSpPr/>
            <p:nvPr/>
          </p:nvSpPr>
          <p:spPr>
            <a:xfrm>
              <a:off x="2656082" y="2287427"/>
              <a:ext cx="207582" cy="359594"/>
            </a:xfrm>
            <a:custGeom>
              <a:rect b="b" l="l" r="r" t="t"/>
              <a:pathLst>
                <a:path extrusionOk="0" h="11324" w="6537">
                  <a:moveTo>
                    <a:pt x="5704" y="334"/>
                  </a:moveTo>
                  <a:cubicBezTo>
                    <a:pt x="5965" y="334"/>
                    <a:pt x="6192" y="561"/>
                    <a:pt x="6192" y="834"/>
                  </a:cubicBezTo>
                  <a:lnTo>
                    <a:pt x="6192" y="1323"/>
                  </a:lnTo>
                  <a:lnTo>
                    <a:pt x="346" y="1323"/>
                  </a:lnTo>
                  <a:lnTo>
                    <a:pt x="346" y="834"/>
                  </a:lnTo>
                  <a:cubicBezTo>
                    <a:pt x="346" y="561"/>
                    <a:pt x="560" y="334"/>
                    <a:pt x="834" y="334"/>
                  </a:cubicBezTo>
                  <a:close/>
                  <a:moveTo>
                    <a:pt x="6192" y="1644"/>
                  </a:moveTo>
                  <a:lnTo>
                    <a:pt x="6192" y="8990"/>
                  </a:lnTo>
                  <a:lnTo>
                    <a:pt x="1501" y="8990"/>
                  </a:lnTo>
                  <a:cubicBezTo>
                    <a:pt x="1405" y="8990"/>
                    <a:pt x="1334" y="9062"/>
                    <a:pt x="1334" y="9145"/>
                  </a:cubicBezTo>
                  <a:cubicBezTo>
                    <a:pt x="1334" y="9240"/>
                    <a:pt x="1405" y="9312"/>
                    <a:pt x="1501" y="9312"/>
                  </a:cubicBezTo>
                  <a:lnTo>
                    <a:pt x="6192" y="9312"/>
                  </a:lnTo>
                  <a:lnTo>
                    <a:pt x="6192" y="10478"/>
                  </a:lnTo>
                  <a:cubicBezTo>
                    <a:pt x="6192" y="10740"/>
                    <a:pt x="5965" y="10967"/>
                    <a:pt x="5704" y="10967"/>
                  </a:cubicBezTo>
                  <a:lnTo>
                    <a:pt x="834" y="10967"/>
                  </a:lnTo>
                  <a:cubicBezTo>
                    <a:pt x="560" y="10967"/>
                    <a:pt x="346" y="10740"/>
                    <a:pt x="346" y="10478"/>
                  </a:cubicBezTo>
                  <a:lnTo>
                    <a:pt x="346" y="9312"/>
                  </a:lnTo>
                  <a:lnTo>
                    <a:pt x="834" y="9312"/>
                  </a:lnTo>
                  <a:cubicBezTo>
                    <a:pt x="917" y="9312"/>
                    <a:pt x="1001" y="9240"/>
                    <a:pt x="1001" y="9145"/>
                  </a:cubicBezTo>
                  <a:cubicBezTo>
                    <a:pt x="1001" y="9062"/>
                    <a:pt x="917" y="8990"/>
                    <a:pt x="834" y="8990"/>
                  </a:cubicBezTo>
                  <a:lnTo>
                    <a:pt x="346" y="8990"/>
                  </a:lnTo>
                  <a:lnTo>
                    <a:pt x="346" y="1644"/>
                  </a:lnTo>
                  <a:close/>
                  <a:moveTo>
                    <a:pt x="834" y="1"/>
                  </a:moveTo>
                  <a:cubicBezTo>
                    <a:pt x="370" y="1"/>
                    <a:pt x="0" y="370"/>
                    <a:pt x="0" y="834"/>
                  </a:cubicBezTo>
                  <a:lnTo>
                    <a:pt x="0" y="10490"/>
                  </a:lnTo>
                  <a:cubicBezTo>
                    <a:pt x="0" y="10955"/>
                    <a:pt x="370" y="11324"/>
                    <a:pt x="834" y="11324"/>
                  </a:cubicBezTo>
                  <a:lnTo>
                    <a:pt x="5704" y="11324"/>
                  </a:lnTo>
                  <a:cubicBezTo>
                    <a:pt x="6156" y="11324"/>
                    <a:pt x="6537" y="10955"/>
                    <a:pt x="6537" y="10490"/>
                  </a:cubicBezTo>
                  <a:lnTo>
                    <a:pt x="6537" y="834"/>
                  </a:lnTo>
                  <a:cubicBezTo>
                    <a:pt x="6513" y="370"/>
                    <a:pt x="6144" y="1"/>
                    <a:pt x="5704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g729f3f258e50758_194"/>
            <p:cNvSpPr/>
            <p:nvPr/>
          </p:nvSpPr>
          <p:spPr>
            <a:xfrm>
              <a:off x="2754395" y="2308608"/>
              <a:ext cx="31787" cy="10257"/>
            </a:xfrm>
            <a:custGeom>
              <a:rect b="b" l="l" r="r" t="t"/>
              <a:pathLst>
                <a:path extrusionOk="0" h="323" w="1001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834" y="322"/>
                  </a:lnTo>
                  <a:cubicBezTo>
                    <a:pt x="917" y="322"/>
                    <a:pt x="1000" y="251"/>
                    <a:pt x="1000" y="167"/>
                  </a:cubicBezTo>
                  <a:cubicBezTo>
                    <a:pt x="1000" y="72"/>
                    <a:pt x="917" y="1"/>
                    <a:pt x="834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g729f3f258e50758_194"/>
            <p:cNvSpPr/>
            <p:nvPr/>
          </p:nvSpPr>
          <p:spPr>
            <a:xfrm>
              <a:off x="2743789" y="2594053"/>
              <a:ext cx="31406" cy="31056"/>
            </a:xfrm>
            <a:custGeom>
              <a:rect b="b" l="l" r="r" t="t"/>
              <a:pathLst>
                <a:path extrusionOk="0" h="978" w="989">
                  <a:moveTo>
                    <a:pt x="501" y="322"/>
                  </a:moveTo>
                  <a:cubicBezTo>
                    <a:pt x="584" y="322"/>
                    <a:pt x="656" y="406"/>
                    <a:pt x="656" y="489"/>
                  </a:cubicBezTo>
                  <a:cubicBezTo>
                    <a:pt x="656" y="584"/>
                    <a:pt x="584" y="656"/>
                    <a:pt x="501" y="656"/>
                  </a:cubicBezTo>
                  <a:cubicBezTo>
                    <a:pt x="406" y="656"/>
                    <a:pt x="334" y="584"/>
                    <a:pt x="334" y="489"/>
                  </a:cubicBezTo>
                  <a:cubicBezTo>
                    <a:pt x="334" y="406"/>
                    <a:pt x="406" y="322"/>
                    <a:pt x="501" y="322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489"/>
                  </a:cubicBezTo>
                  <a:cubicBezTo>
                    <a:pt x="1" y="763"/>
                    <a:pt x="227" y="977"/>
                    <a:pt x="501" y="977"/>
                  </a:cubicBezTo>
                  <a:cubicBezTo>
                    <a:pt x="763" y="977"/>
                    <a:pt x="989" y="763"/>
                    <a:pt x="989" y="489"/>
                  </a:cubicBezTo>
                  <a:cubicBezTo>
                    <a:pt x="989" y="227"/>
                    <a:pt x="775" y="1"/>
                    <a:pt x="501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g729f3f258e50758_194"/>
            <p:cNvSpPr/>
            <p:nvPr/>
          </p:nvSpPr>
          <p:spPr>
            <a:xfrm>
              <a:off x="2733596" y="2308608"/>
              <a:ext cx="10225" cy="10257"/>
            </a:xfrm>
            <a:custGeom>
              <a:rect b="b" l="l" r="r" t="t"/>
              <a:pathLst>
                <a:path extrusionOk="0" h="323" w="322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5" name="Google Shape;805;g729f3f258e50758_19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27125" y="4173463"/>
            <a:ext cx="552300" cy="46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729f3f258e50758_19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977705" y="4142317"/>
            <a:ext cx="433500" cy="52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729f3f258e50758_19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985200" y="4081050"/>
            <a:ext cx="552300" cy="64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729f3f258e50758_19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22105" y="4128550"/>
            <a:ext cx="552300" cy="5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g729f3f258e50758_194"/>
          <p:cNvSpPr/>
          <p:nvPr/>
        </p:nvSpPr>
        <p:spPr>
          <a:xfrm>
            <a:off x="2985200" y="3450675"/>
            <a:ext cx="1105500" cy="524700"/>
          </a:xfrm>
          <a:prstGeom prst="rect">
            <a:avLst/>
          </a:prstGeom>
          <a:noFill/>
          <a:ln cap="flat" cmpd="sng" w="12700">
            <a:solidFill>
              <a:srgbClr val="999999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Central SIRCI</a:t>
            </a: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(Sistema troncal, zonal, cable)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729f3f258e50758_194"/>
          <p:cNvSpPr/>
          <p:nvPr/>
        </p:nvSpPr>
        <p:spPr>
          <a:xfrm>
            <a:off x="4205975" y="3450675"/>
            <a:ext cx="1022700" cy="524700"/>
          </a:xfrm>
          <a:prstGeom prst="rect">
            <a:avLst/>
          </a:prstGeom>
          <a:noFill/>
          <a:ln cap="flat" cmpd="sng" w="12700">
            <a:solidFill>
              <a:srgbClr val="999999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Central Sistema Metro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1" name="Google Shape;811;g729f3f258e50758_194"/>
          <p:cNvCxnSpPr>
            <a:endCxn id="809" idx="0"/>
          </p:cNvCxnSpPr>
          <p:nvPr/>
        </p:nvCxnSpPr>
        <p:spPr>
          <a:xfrm flipH="1">
            <a:off x="3537950" y="2499975"/>
            <a:ext cx="558300" cy="950700"/>
          </a:xfrm>
          <a:prstGeom prst="straightConnector1">
            <a:avLst/>
          </a:prstGeom>
          <a:noFill/>
          <a:ln cap="flat" cmpd="sng" w="19050">
            <a:solidFill>
              <a:srgbClr val="FFB71B"/>
            </a:solidFill>
            <a:prstDash val="dot"/>
            <a:round/>
            <a:headEnd len="med" w="med" type="triangle"/>
            <a:tailEnd len="sm" w="sm" type="triangle"/>
          </a:ln>
        </p:spPr>
      </p:cxnSp>
      <p:cxnSp>
        <p:nvCxnSpPr>
          <p:cNvPr id="812" name="Google Shape;812;g729f3f258e50758_194"/>
          <p:cNvCxnSpPr>
            <a:endCxn id="810" idx="0"/>
          </p:cNvCxnSpPr>
          <p:nvPr/>
        </p:nvCxnSpPr>
        <p:spPr>
          <a:xfrm flipH="1">
            <a:off x="4717325" y="2483175"/>
            <a:ext cx="90600" cy="967500"/>
          </a:xfrm>
          <a:prstGeom prst="straightConnector1">
            <a:avLst/>
          </a:prstGeom>
          <a:noFill/>
          <a:ln cap="flat" cmpd="sng" w="19050">
            <a:solidFill>
              <a:srgbClr val="FFB71B"/>
            </a:solidFill>
            <a:prstDash val="dot"/>
            <a:round/>
            <a:headEnd len="med" w="med" type="triangle"/>
            <a:tailEnd len="sm" w="sm" type="triangle"/>
          </a:ln>
        </p:spPr>
      </p:cxnSp>
      <p:grpSp>
        <p:nvGrpSpPr>
          <p:cNvPr id="813" name="Google Shape;813;g729f3f258e50758_194"/>
          <p:cNvGrpSpPr/>
          <p:nvPr/>
        </p:nvGrpSpPr>
        <p:grpSpPr>
          <a:xfrm>
            <a:off x="3396403" y="2650057"/>
            <a:ext cx="293509" cy="366904"/>
            <a:chOff x="867091" y="4631994"/>
            <a:chExt cx="293509" cy="366904"/>
          </a:xfrm>
        </p:grpSpPr>
        <p:sp>
          <p:nvSpPr>
            <p:cNvPr id="814" name="Google Shape;814;g729f3f258e50758_194"/>
            <p:cNvSpPr/>
            <p:nvPr/>
          </p:nvSpPr>
          <p:spPr>
            <a:xfrm>
              <a:off x="1092101" y="4638532"/>
              <a:ext cx="62817" cy="69321"/>
            </a:xfrm>
            <a:custGeom>
              <a:rect b="b" l="l" r="r" t="t"/>
              <a:pathLst>
                <a:path extrusionOk="0" h="2025" w="1835">
                  <a:moveTo>
                    <a:pt x="0" y="0"/>
                  </a:moveTo>
                  <a:lnTo>
                    <a:pt x="0" y="2025"/>
                  </a:lnTo>
                  <a:lnTo>
                    <a:pt x="1834" y="2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g729f3f258e50758_194"/>
            <p:cNvSpPr/>
            <p:nvPr/>
          </p:nvSpPr>
          <p:spPr>
            <a:xfrm>
              <a:off x="867091" y="4631994"/>
              <a:ext cx="293509" cy="366904"/>
            </a:xfrm>
            <a:custGeom>
              <a:rect b="b" l="l" r="r" t="t"/>
              <a:pathLst>
                <a:path extrusionOk="0" h="10718" w="8574">
                  <a:moveTo>
                    <a:pt x="1482" y="1070"/>
                  </a:moveTo>
                  <a:cubicBezTo>
                    <a:pt x="1496" y="1070"/>
                    <a:pt x="1510" y="1071"/>
                    <a:pt x="1525" y="1073"/>
                  </a:cubicBezTo>
                  <a:lnTo>
                    <a:pt x="2501" y="1073"/>
                  </a:lnTo>
                  <a:cubicBezTo>
                    <a:pt x="2882" y="1096"/>
                    <a:pt x="2882" y="1644"/>
                    <a:pt x="2501" y="1692"/>
                  </a:cubicBezTo>
                  <a:lnTo>
                    <a:pt x="1525" y="1692"/>
                  </a:lnTo>
                  <a:cubicBezTo>
                    <a:pt x="1510" y="1693"/>
                    <a:pt x="1496" y="1694"/>
                    <a:pt x="1482" y="1694"/>
                  </a:cubicBezTo>
                  <a:cubicBezTo>
                    <a:pt x="1086" y="1694"/>
                    <a:pt x="1086" y="1070"/>
                    <a:pt x="1482" y="1070"/>
                  </a:cubicBezTo>
                  <a:close/>
                  <a:moveTo>
                    <a:pt x="3709" y="2142"/>
                  </a:moveTo>
                  <a:cubicBezTo>
                    <a:pt x="4107" y="2142"/>
                    <a:pt x="4107" y="2789"/>
                    <a:pt x="3709" y="2789"/>
                  </a:cubicBezTo>
                  <a:cubicBezTo>
                    <a:pt x="3696" y="2789"/>
                    <a:pt x="3682" y="2789"/>
                    <a:pt x="3668" y="2787"/>
                  </a:cubicBezTo>
                  <a:lnTo>
                    <a:pt x="1525" y="2787"/>
                  </a:lnTo>
                  <a:cubicBezTo>
                    <a:pt x="1511" y="2789"/>
                    <a:pt x="1497" y="2789"/>
                    <a:pt x="1484" y="2789"/>
                  </a:cubicBezTo>
                  <a:cubicBezTo>
                    <a:pt x="1086" y="2789"/>
                    <a:pt x="1086" y="2142"/>
                    <a:pt x="1484" y="2142"/>
                  </a:cubicBezTo>
                  <a:cubicBezTo>
                    <a:pt x="1497" y="2142"/>
                    <a:pt x="1511" y="2143"/>
                    <a:pt x="1525" y="2144"/>
                  </a:cubicBezTo>
                  <a:lnTo>
                    <a:pt x="3668" y="2144"/>
                  </a:lnTo>
                  <a:cubicBezTo>
                    <a:pt x="3682" y="2143"/>
                    <a:pt x="3696" y="2142"/>
                    <a:pt x="3709" y="2142"/>
                  </a:cubicBezTo>
                  <a:close/>
                  <a:moveTo>
                    <a:pt x="4830" y="4285"/>
                  </a:moveTo>
                  <a:cubicBezTo>
                    <a:pt x="5226" y="4285"/>
                    <a:pt x="5226" y="4909"/>
                    <a:pt x="4830" y="4909"/>
                  </a:cubicBezTo>
                  <a:cubicBezTo>
                    <a:pt x="4816" y="4909"/>
                    <a:pt x="4802" y="4908"/>
                    <a:pt x="4787" y="4907"/>
                  </a:cubicBezTo>
                  <a:lnTo>
                    <a:pt x="1549" y="4907"/>
                  </a:lnTo>
                  <a:cubicBezTo>
                    <a:pt x="1533" y="4908"/>
                    <a:pt x="1518" y="4909"/>
                    <a:pt x="1504" y="4909"/>
                  </a:cubicBezTo>
                  <a:cubicBezTo>
                    <a:pt x="1087" y="4909"/>
                    <a:pt x="1087" y="4285"/>
                    <a:pt x="1504" y="4285"/>
                  </a:cubicBezTo>
                  <a:cubicBezTo>
                    <a:pt x="1518" y="4285"/>
                    <a:pt x="1533" y="4286"/>
                    <a:pt x="1549" y="4287"/>
                  </a:cubicBezTo>
                  <a:lnTo>
                    <a:pt x="4787" y="4287"/>
                  </a:lnTo>
                  <a:cubicBezTo>
                    <a:pt x="4802" y="4286"/>
                    <a:pt x="4816" y="4285"/>
                    <a:pt x="4830" y="4285"/>
                  </a:cubicBezTo>
                  <a:close/>
                  <a:moveTo>
                    <a:pt x="7481" y="3775"/>
                  </a:moveTo>
                  <a:cubicBezTo>
                    <a:pt x="7562" y="3775"/>
                    <a:pt x="7645" y="3811"/>
                    <a:pt x="7716" y="3883"/>
                  </a:cubicBezTo>
                  <a:cubicBezTo>
                    <a:pt x="7836" y="4002"/>
                    <a:pt x="7836" y="4192"/>
                    <a:pt x="7716" y="4311"/>
                  </a:cubicBezTo>
                  <a:lnTo>
                    <a:pt x="6812" y="5192"/>
                  </a:lnTo>
                  <a:cubicBezTo>
                    <a:pt x="6764" y="5264"/>
                    <a:pt x="6669" y="5288"/>
                    <a:pt x="6597" y="5288"/>
                  </a:cubicBezTo>
                  <a:cubicBezTo>
                    <a:pt x="6502" y="5288"/>
                    <a:pt x="6430" y="5264"/>
                    <a:pt x="6383" y="5192"/>
                  </a:cubicBezTo>
                  <a:lnTo>
                    <a:pt x="5954" y="4788"/>
                  </a:lnTo>
                  <a:cubicBezTo>
                    <a:pt x="5835" y="4669"/>
                    <a:pt x="5835" y="4478"/>
                    <a:pt x="5954" y="4359"/>
                  </a:cubicBezTo>
                  <a:lnTo>
                    <a:pt x="6002" y="4335"/>
                  </a:lnTo>
                  <a:cubicBezTo>
                    <a:pt x="6061" y="4276"/>
                    <a:pt x="6139" y="4246"/>
                    <a:pt x="6216" y="4246"/>
                  </a:cubicBezTo>
                  <a:cubicBezTo>
                    <a:pt x="6294" y="4246"/>
                    <a:pt x="6371" y="4276"/>
                    <a:pt x="6430" y="4335"/>
                  </a:cubicBezTo>
                  <a:lnTo>
                    <a:pt x="6621" y="4526"/>
                  </a:lnTo>
                  <a:lnTo>
                    <a:pt x="7264" y="3883"/>
                  </a:lnTo>
                  <a:cubicBezTo>
                    <a:pt x="7324" y="3811"/>
                    <a:pt x="7401" y="3775"/>
                    <a:pt x="7481" y="3775"/>
                  </a:cubicBezTo>
                  <a:close/>
                  <a:moveTo>
                    <a:pt x="4828" y="6405"/>
                  </a:moveTo>
                  <a:cubicBezTo>
                    <a:pt x="5226" y="6405"/>
                    <a:pt x="5226" y="7052"/>
                    <a:pt x="4828" y="7052"/>
                  </a:cubicBezTo>
                  <a:cubicBezTo>
                    <a:pt x="4815" y="7052"/>
                    <a:pt x="4801" y="7051"/>
                    <a:pt x="4787" y="7050"/>
                  </a:cubicBezTo>
                  <a:lnTo>
                    <a:pt x="1549" y="7050"/>
                  </a:lnTo>
                  <a:cubicBezTo>
                    <a:pt x="1534" y="7051"/>
                    <a:pt x="1519" y="7052"/>
                    <a:pt x="1505" y="7052"/>
                  </a:cubicBezTo>
                  <a:cubicBezTo>
                    <a:pt x="1087" y="7052"/>
                    <a:pt x="1087" y="6405"/>
                    <a:pt x="1505" y="6405"/>
                  </a:cubicBezTo>
                  <a:cubicBezTo>
                    <a:pt x="1519" y="6405"/>
                    <a:pt x="1534" y="6405"/>
                    <a:pt x="1549" y="6407"/>
                  </a:cubicBezTo>
                  <a:lnTo>
                    <a:pt x="4787" y="6407"/>
                  </a:lnTo>
                  <a:cubicBezTo>
                    <a:pt x="4801" y="6405"/>
                    <a:pt x="4815" y="6405"/>
                    <a:pt x="4828" y="6405"/>
                  </a:cubicBezTo>
                  <a:close/>
                  <a:moveTo>
                    <a:pt x="7493" y="5895"/>
                  </a:moveTo>
                  <a:cubicBezTo>
                    <a:pt x="7574" y="5895"/>
                    <a:pt x="7657" y="5931"/>
                    <a:pt x="7716" y="6002"/>
                  </a:cubicBezTo>
                  <a:cubicBezTo>
                    <a:pt x="7836" y="6121"/>
                    <a:pt x="7836" y="6312"/>
                    <a:pt x="7716" y="6431"/>
                  </a:cubicBezTo>
                  <a:lnTo>
                    <a:pt x="6835" y="7336"/>
                  </a:lnTo>
                  <a:cubicBezTo>
                    <a:pt x="6764" y="7383"/>
                    <a:pt x="6692" y="7431"/>
                    <a:pt x="6597" y="7431"/>
                  </a:cubicBezTo>
                  <a:cubicBezTo>
                    <a:pt x="6526" y="7431"/>
                    <a:pt x="6454" y="7383"/>
                    <a:pt x="6383" y="7336"/>
                  </a:cubicBezTo>
                  <a:lnTo>
                    <a:pt x="5978" y="6931"/>
                  </a:lnTo>
                  <a:cubicBezTo>
                    <a:pt x="5859" y="6788"/>
                    <a:pt x="5859" y="6597"/>
                    <a:pt x="5978" y="6478"/>
                  </a:cubicBezTo>
                  <a:lnTo>
                    <a:pt x="6002" y="6478"/>
                  </a:lnTo>
                  <a:cubicBezTo>
                    <a:pt x="6061" y="6407"/>
                    <a:pt x="6139" y="6371"/>
                    <a:pt x="6216" y="6371"/>
                  </a:cubicBezTo>
                  <a:cubicBezTo>
                    <a:pt x="6294" y="6371"/>
                    <a:pt x="6371" y="6407"/>
                    <a:pt x="6430" y="6478"/>
                  </a:cubicBezTo>
                  <a:lnTo>
                    <a:pt x="6621" y="6645"/>
                  </a:lnTo>
                  <a:lnTo>
                    <a:pt x="7288" y="6002"/>
                  </a:lnTo>
                  <a:cubicBezTo>
                    <a:pt x="7335" y="5931"/>
                    <a:pt x="7413" y="5895"/>
                    <a:pt x="7493" y="5895"/>
                  </a:cubicBezTo>
                  <a:close/>
                  <a:moveTo>
                    <a:pt x="4830" y="8477"/>
                  </a:moveTo>
                  <a:cubicBezTo>
                    <a:pt x="5226" y="8477"/>
                    <a:pt x="5226" y="9100"/>
                    <a:pt x="4830" y="9100"/>
                  </a:cubicBezTo>
                  <a:cubicBezTo>
                    <a:pt x="4816" y="9100"/>
                    <a:pt x="4802" y="9100"/>
                    <a:pt x="4787" y="9098"/>
                  </a:cubicBezTo>
                  <a:lnTo>
                    <a:pt x="1549" y="9098"/>
                  </a:lnTo>
                  <a:cubicBezTo>
                    <a:pt x="1533" y="9100"/>
                    <a:pt x="1518" y="9100"/>
                    <a:pt x="1504" y="9100"/>
                  </a:cubicBezTo>
                  <a:cubicBezTo>
                    <a:pt x="1087" y="9100"/>
                    <a:pt x="1087" y="8477"/>
                    <a:pt x="1504" y="8477"/>
                  </a:cubicBezTo>
                  <a:cubicBezTo>
                    <a:pt x="1518" y="8477"/>
                    <a:pt x="1533" y="8477"/>
                    <a:pt x="1549" y="8479"/>
                  </a:cubicBezTo>
                  <a:lnTo>
                    <a:pt x="4787" y="8479"/>
                  </a:lnTo>
                  <a:cubicBezTo>
                    <a:pt x="4802" y="8477"/>
                    <a:pt x="4816" y="8477"/>
                    <a:pt x="4830" y="8477"/>
                  </a:cubicBezTo>
                  <a:close/>
                  <a:moveTo>
                    <a:pt x="7483" y="7970"/>
                  </a:moveTo>
                  <a:cubicBezTo>
                    <a:pt x="7722" y="7970"/>
                    <a:pt x="7929" y="8285"/>
                    <a:pt x="7693" y="8503"/>
                  </a:cubicBezTo>
                  <a:lnTo>
                    <a:pt x="7716" y="8503"/>
                  </a:lnTo>
                  <a:lnTo>
                    <a:pt x="6812" y="9384"/>
                  </a:lnTo>
                  <a:cubicBezTo>
                    <a:pt x="6764" y="9455"/>
                    <a:pt x="6669" y="9479"/>
                    <a:pt x="6597" y="9479"/>
                  </a:cubicBezTo>
                  <a:cubicBezTo>
                    <a:pt x="6502" y="9479"/>
                    <a:pt x="6430" y="9455"/>
                    <a:pt x="6383" y="9384"/>
                  </a:cubicBezTo>
                  <a:lnTo>
                    <a:pt x="5954" y="8979"/>
                  </a:lnTo>
                  <a:cubicBezTo>
                    <a:pt x="5835" y="8860"/>
                    <a:pt x="5835" y="8669"/>
                    <a:pt x="5954" y="8550"/>
                  </a:cubicBezTo>
                  <a:cubicBezTo>
                    <a:pt x="6014" y="8479"/>
                    <a:pt x="6097" y="8443"/>
                    <a:pt x="6180" y="8443"/>
                  </a:cubicBezTo>
                  <a:cubicBezTo>
                    <a:pt x="6264" y="8443"/>
                    <a:pt x="6347" y="8479"/>
                    <a:pt x="6407" y="8550"/>
                  </a:cubicBezTo>
                  <a:lnTo>
                    <a:pt x="6597" y="8717"/>
                  </a:lnTo>
                  <a:lnTo>
                    <a:pt x="7264" y="8074"/>
                  </a:lnTo>
                  <a:cubicBezTo>
                    <a:pt x="7332" y="8000"/>
                    <a:pt x="7409" y="7970"/>
                    <a:pt x="7483" y="7970"/>
                  </a:cubicBezTo>
                  <a:close/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lnTo>
                    <a:pt x="1" y="9836"/>
                  </a:lnTo>
                  <a:cubicBezTo>
                    <a:pt x="1" y="10313"/>
                    <a:pt x="405" y="10717"/>
                    <a:pt x="906" y="10717"/>
                  </a:cubicBezTo>
                  <a:lnTo>
                    <a:pt x="7669" y="10717"/>
                  </a:lnTo>
                  <a:cubicBezTo>
                    <a:pt x="8169" y="10717"/>
                    <a:pt x="8574" y="10313"/>
                    <a:pt x="8574" y="9836"/>
                  </a:cubicBezTo>
                  <a:lnTo>
                    <a:pt x="8574" y="2835"/>
                  </a:lnTo>
                  <a:lnTo>
                    <a:pt x="6264" y="2835"/>
                  </a:lnTo>
                  <a:cubicBezTo>
                    <a:pt x="6073" y="2835"/>
                    <a:pt x="5954" y="2692"/>
                    <a:pt x="5954" y="2525"/>
                  </a:cubicBezTo>
                  <a:lnTo>
                    <a:pt x="5954" y="1"/>
                  </a:lnTo>
                  <a:close/>
                </a:path>
              </a:pathLst>
            </a:custGeom>
            <a:solidFill>
              <a:srgbClr val="FFB7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6" name="Google Shape;816;g729f3f258e50758_194"/>
          <p:cNvSpPr txBox="1"/>
          <p:nvPr/>
        </p:nvSpPr>
        <p:spPr>
          <a:xfrm>
            <a:off x="1756273" y="2602650"/>
            <a:ext cx="1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826"/>
              </a:buClr>
              <a:buSzPts val="1200"/>
              <a:buFont typeface="Mulish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Estándar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826"/>
              </a:buClr>
              <a:buSzPts val="1200"/>
              <a:buFont typeface="Mulish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Interoperabilidad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7" name="Google Shape;817;g729f3f258e50758_194"/>
          <p:cNvCxnSpPr>
            <a:stCxn id="799" idx="0"/>
          </p:cNvCxnSpPr>
          <p:nvPr/>
        </p:nvCxnSpPr>
        <p:spPr>
          <a:xfrm rot="10800000">
            <a:off x="5606075" y="2487100"/>
            <a:ext cx="2115600" cy="1564500"/>
          </a:xfrm>
          <a:prstGeom prst="straightConnector1">
            <a:avLst/>
          </a:prstGeom>
          <a:noFill/>
          <a:ln cap="flat" cmpd="sng" w="19050">
            <a:solidFill>
              <a:srgbClr val="FFB71B"/>
            </a:solidFill>
            <a:prstDash val="dot"/>
            <a:round/>
            <a:headEnd len="med" w="med" type="triangle"/>
            <a:tailEnd len="sm" w="sm" type="triangle"/>
          </a:ln>
        </p:spPr>
      </p:cxnSp>
      <p:sp>
        <p:nvSpPr>
          <p:cNvPr id="818" name="Google Shape;818;g729f3f258e50758_194"/>
          <p:cNvSpPr/>
          <p:nvPr/>
        </p:nvSpPr>
        <p:spPr>
          <a:xfrm>
            <a:off x="5343950" y="3450675"/>
            <a:ext cx="787500" cy="430800"/>
          </a:xfrm>
          <a:prstGeom prst="rect">
            <a:avLst/>
          </a:prstGeom>
          <a:noFill/>
          <a:ln cap="flat" cmpd="sng" w="12700">
            <a:solidFill>
              <a:srgbClr val="999999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Central 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9" name="Google Shape;819;g729f3f258e50758_194"/>
          <p:cNvCxnSpPr>
            <a:endCxn id="818" idx="0"/>
          </p:cNvCxnSpPr>
          <p:nvPr/>
        </p:nvCxnSpPr>
        <p:spPr>
          <a:xfrm>
            <a:off x="5241500" y="2494575"/>
            <a:ext cx="496200" cy="956100"/>
          </a:xfrm>
          <a:prstGeom prst="straightConnector1">
            <a:avLst/>
          </a:prstGeom>
          <a:noFill/>
          <a:ln cap="flat" cmpd="sng" w="19050">
            <a:solidFill>
              <a:srgbClr val="FFB71B"/>
            </a:solidFill>
            <a:prstDash val="dot"/>
            <a:round/>
            <a:headEnd len="med" w="med" type="triangle"/>
            <a:tailEnd len="sm" w="sm" type="triangle"/>
          </a:ln>
        </p:spPr>
      </p:cxnSp>
      <p:sp>
        <p:nvSpPr>
          <p:cNvPr id="820" name="Google Shape;820;g729f3f258e50758_194"/>
          <p:cNvSpPr txBox="1"/>
          <p:nvPr/>
        </p:nvSpPr>
        <p:spPr>
          <a:xfrm>
            <a:off x="1370625" y="1091300"/>
            <a:ext cx="2115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826"/>
              </a:buClr>
              <a:buSzPts val="1200"/>
              <a:buFont typeface="Mulish"/>
              <a:buNone/>
            </a:pPr>
            <a:r>
              <a:rPr b="1" i="0" lang="es-CO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Red de comunicaciones</a:t>
            </a:r>
            <a:endParaRPr b="1" i="0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g729f3f258e50758_194"/>
          <p:cNvSpPr/>
          <p:nvPr/>
        </p:nvSpPr>
        <p:spPr>
          <a:xfrm>
            <a:off x="6700900" y="2473775"/>
            <a:ext cx="1988100" cy="400200"/>
          </a:xfrm>
          <a:prstGeom prst="rect">
            <a:avLst/>
          </a:prstGeom>
          <a:noFill/>
          <a:ln cap="flat" cmpd="sng" w="12700">
            <a:solidFill>
              <a:srgbClr val="999999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Distribución de ingresos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CO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- Remuneración agentes del SIR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2" name="Google Shape;822;g729f3f258e50758_194"/>
          <p:cNvCxnSpPr/>
          <p:nvPr/>
        </p:nvCxnSpPr>
        <p:spPr>
          <a:xfrm>
            <a:off x="8689125" y="1930125"/>
            <a:ext cx="964500" cy="15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3" name="Google Shape;823;g729f3f258e50758_194"/>
          <p:cNvSpPr/>
          <p:nvPr/>
        </p:nvSpPr>
        <p:spPr>
          <a:xfrm>
            <a:off x="9502725" y="1015650"/>
            <a:ext cx="2067000" cy="3669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Actores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g729f3f258e50758_194"/>
          <p:cNvSpPr/>
          <p:nvPr/>
        </p:nvSpPr>
        <p:spPr>
          <a:xfrm>
            <a:off x="9502746" y="1470600"/>
            <a:ext cx="2067000" cy="9675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Autoridad Competente (SDM)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Operador del SIR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Administrador fiduciario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Agentes del SIR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5" name="Google Shape;825;g729f3f258e50758_194"/>
          <p:cNvCxnSpPr/>
          <p:nvPr/>
        </p:nvCxnSpPr>
        <p:spPr>
          <a:xfrm flipH="1" rot="10800000">
            <a:off x="3772025" y="2865063"/>
            <a:ext cx="5881500" cy="66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6" name="Google Shape;826;g729f3f258e50758_194"/>
          <p:cNvSpPr/>
          <p:nvPr/>
        </p:nvSpPr>
        <p:spPr>
          <a:xfrm>
            <a:off x="9502725" y="2543700"/>
            <a:ext cx="2067000" cy="7749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Operador del SIR: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Seguridad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Certificacion y Homologacion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g729f3f258e50758_194"/>
          <p:cNvCxnSpPr/>
          <p:nvPr/>
        </p:nvCxnSpPr>
        <p:spPr>
          <a:xfrm>
            <a:off x="6170525" y="3707775"/>
            <a:ext cx="3522000" cy="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8" name="Google Shape;828;g729f3f258e50758_194"/>
          <p:cNvSpPr/>
          <p:nvPr/>
        </p:nvSpPr>
        <p:spPr>
          <a:xfrm>
            <a:off x="9502725" y="3412025"/>
            <a:ext cx="2067000" cy="11043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Entes gestores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Operadores de Recaudo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de Gestión y Control de Flota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de Información al Usuario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9" name="Google Shape;829;g729f3f258e50758_194"/>
          <p:cNvCxnSpPr/>
          <p:nvPr/>
        </p:nvCxnSpPr>
        <p:spPr>
          <a:xfrm flipH="1" rot="10800000">
            <a:off x="8837525" y="4923675"/>
            <a:ext cx="818100" cy="33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0" name="Google Shape;830;g729f3f258e50758_194"/>
          <p:cNvSpPr/>
          <p:nvPr/>
        </p:nvSpPr>
        <p:spPr>
          <a:xfrm>
            <a:off x="9502725" y="4631225"/>
            <a:ext cx="2067000" cy="8586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Operadores de recaudo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Operadores de red de recarga externa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1" name="Google Shape;831;g729f3f258e50758_194"/>
          <p:cNvCxnSpPr/>
          <p:nvPr/>
        </p:nvCxnSpPr>
        <p:spPr>
          <a:xfrm flipH="1" rot="10800000">
            <a:off x="8837525" y="5990475"/>
            <a:ext cx="818100" cy="33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2" name="Google Shape;832;g729f3f258e50758_194"/>
          <p:cNvSpPr/>
          <p:nvPr/>
        </p:nvSpPr>
        <p:spPr>
          <a:xfrm>
            <a:off x="9502725" y="5604725"/>
            <a:ext cx="2067000" cy="11043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Emisor de medios de pago (tarjeta tullave, tarjetas sin contacto, QR)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8346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1" i="0" lang="es-CO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bancario (tarjetas EMV y billeteras electrónicas)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3" name="Google Shape;833;g729f3f258e50758_194"/>
          <p:cNvCxnSpPr>
            <a:endCxn id="789" idx="0"/>
          </p:cNvCxnSpPr>
          <p:nvPr/>
        </p:nvCxnSpPr>
        <p:spPr>
          <a:xfrm flipH="1">
            <a:off x="4136019" y="2481150"/>
            <a:ext cx="318900" cy="2276700"/>
          </a:xfrm>
          <a:prstGeom prst="straightConnector1">
            <a:avLst/>
          </a:prstGeom>
          <a:noFill/>
          <a:ln cap="flat" cmpd="sng" w="19050">
            <a:solidFill>
              <a:srgbClr val="FFB71B"/>
            </a:solidFill>
            <a:prstDash val="dot"/>
            <a:round/>
            <a:headEnd len="med" w="med" type="triangle"/>
            <a:tailEnd len="sm" w="sm" type="triangle"/>
          </a:ln>
        </p:spPr>
      </p:cxnSp>
      <p:sp>
        <p:nvSpPr>
          <p:cNvPr id="834" name="Google Shape;834;g729f3f258e50758_194"/>
          <p:cNvSpPr/>
          <p:nvPr/>
        </p:nvSpPr>
        <p:spPr>
          <a:xfrm>
            <a:off x="565150" y="5300200"/>
            <a:ext cx="736800" cy="14391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Nivel 0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g729f3f258e50758_194"/>
          <p:cNvSpPr/>
          <p:nvPr/>
        </p:nvSpPr>
        <p:spPr>
          <a:xfrm>
            <a:off x="565240" y="4741400"/>
            <a:ext cx="736800" cy="4749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Nivel </a:t>
            </a: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1600" u="none" cap="none" strike="noStrike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36" name="Google Shape;836;g729f3f258e50758_194"/>
          <p:cNvSpPr/>
          <p:nvPr/>
        </p:nvSpPr>
        <p:spPr>
          <a:xfrm>
            <a:off x="565150" y="3227875"/>
            <a:ext cx="736800" cy="14391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Niveles </a:t>
            </a:r>
            <a:endParaRPr b="1" i="0" sz="1600" u="none" cap="none" strike="noStrike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rPr>
              <a:t>2 y </a:t>
            </a: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1600" u="none" cap="none" strike="noStrike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837" name="Google Shape;837;g729f3f258e50758_194"/>
          <p:cNvSpPr/>
          <p:nvPr/>
        </p:nvSpPr>
        <p:spPr>
          <a:xfrm>
            <a:off x="565150" y="1091300"/>
            <a:ext cx="736800" cy="20610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Nivel 4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g729f3f258e50758_194"/>
          <p:cNvSpPr/>
          <p:nvPr/>
        </p:nvSpPr>
        <p:spPr>
          <a:xfrm>
            <a:off x="5343950" y="3932775"/>
            <a:ext cx="787500" cy="774900"/>
          </a:xfrm>
          <a:prstGeom prst="rect">
            <a:avLst/>
          </a:prstGeom>
          <a:noFill/>
          <a:ln cap="flat" cmpd="sng" w="12700">
            <a:solidFill>
              <a:srgbClr val="999999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0" i="0" lang="es-CO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Servicios Conexos de Movilidad y de Transporte regional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g729f3f258e50758_194"/>
          <p:cNvSpPr/>
          <p:nvPr/>
        </p:nvSpPr>
        <p:spPr>
          <a:xfrm>
            <a:off x="6580411" y="1762138"/>
            <a:ext cx="1946700" cy="5511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Cámara Compensación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g729f3f258e50758_194"/>
          <p:cNvSpPr/>
          <p:nvPr/>
        </p:nvSpPr>
        <p:spPr>
          <a:xfrm>
            <a:off x="4096775" y="1762150"/>
            <a:ext cx="1665600" cy="5511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Sistema 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Central 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1" name="Google Shape;841;g729f3f258e50758_194"/>
          <p:cNvCxnSpPr/>
          <p:nvPr/>
        </p:nvCxnSpPr>
        <p:spPr>
          <a:xfrm>
            <a:off x="5762311" y="2037688"/>
            <a:ext cx="818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triangle"/>
            <a:tailEnd len="sm" w="sm" type="triangle"/>
          </a:ln>
        </p:spPr>
      </p:cxnSp>
      <p:sp>
        <p:nvSpPr>
          <p:cNvPr id="842" name="Google Shape;842;g729f3f258e50758_194"/>
          <p:cNvSpPr txBox="1"/>
          <p:nvPr/>
        </p:nvSpPr>
        <p:spPr>
          <a:xfrm>
            <a:off x="564675" y="285425"/>
            <a:ext cx="114027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s-CO" sz="24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Niveles, componentes y actores del SIR </a:t>
            </a:r>
            <a:endParaRPr b="0" i="0" sz="24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729f3f258e50758_489"/>
          <p:cNvSpPr txBox="1"/>
          <p:nvPr/>
        </p:nvSpPr>
        <p:spPr>
          <a:xfrm>
            <a:off x="564225" y="278125"/>
            <a:ext cx="114027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CO" sz="24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Componentes del SIR a contratar</a:t>
            </a:r>
            <a:endParaRPr b="0" i="0" sz="24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48" name="Google Shape;848;g729f3f258e50758_489"/>
          <p:cNvSpPr/>
          <p:nvPr/>
        </p:nvSpPr>
        <p:spPr>
          <a:xfrm>
            <a:off x="612975" y="1502075"/>
            <a:ext cx="1872300" cy="8925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729f3f258e50758_489"/>
          <p:cNvSpPr txBox="1"/>
          <p:nvPr/>
        </p:nvSpPr>
        <p:spPr>
          <a:xfrm>
            <a:off x="612875" y="1688225"/>
            <a:ext cx="18723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Estándar de Interoperabilidad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g729f3f258e50758_489"/>
          <p:cNvSpPr/>
          <p:nvPr/>
        </p:nvSpPr>
        <p:spPr>
          <a:xfrm>
            <a:off x="6146175" y="1502075"/>
            <a:ext cx="2466900" cy="32547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729f3f258e50758_489"/>
          <p:cNvSpPr txBox="1"/>
          <p:nvPr/>
        </p:nvSpPr>
        <p:spPr>
          <a:xfrm>
            <a:off x="6146175" y="1606225"/>
            <a:ext cx="23400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Infraestructura de Soporte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Seguridad Perimetral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Comunicaciones del nivel 4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Seguridad de medios de pago (de iniciativa de la ciudad)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g729f3f258e50758_489"/>
          <p:cNvSpPr/>
          <p:nvPr/>
        </p:nvSpPr>
        <p:spPr>
          <a:xfrm>
            <a:off x="5686625" y="16962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g729f3f258e50758_489"/>
          <p:cNvSpPr/>
          <p:nvPr/>
        </p:nvSpPr>
        <p:spPr>
          <a:xfrm>
            <a:off x="3044875" y="1502075"/>
            <a:ext cx="2593500" cy="17157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g729f3f258e50758_489"/>
          <p:cNvSpPr txBox="1"/>
          <p:nvPr/>
        </p:nvSpPr>
        <p:spPr>
          <a:xfrm>
            <a:off x="3105125" y="1606225"/>
            <a:ext cx="2466900" cy="14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Componentes Software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Central (nivel 4)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Cámara de compensación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Firmware tarjeta Tullave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Soporte a usuarios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Análisis de datos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g729f3f258e50758_489"/>
          <p:cNvSpPr/>
          <p:nvPr/>
        </p:nvSpPr>
        <p:spPr>
          <a:xfrm>
            <a:off x="2562425" y="16962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g729f3f258e50758_489"/>
          <p:cNvSpPr/>
          <p:nvPr/>
        </p:nvSpPr>
        <p:spPr>
          <a:xfrm>
            <a:off x="612975" y="2546702"/>
            <a:ext cx="1872300" cy="11802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g729f3f258e50758_489"/>
          <p:cNvSpPr txBox="1"/>
          <p:nvPr/>
        </p:nvSpPr>
        <p:spPr>
          <a:xfrm>
            <a:off x="612875" y="2749225"/>
            <a:ext cx="1872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Certificación y Homologación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g729f3f258e50758_489"/>
          <p:cNvSpPr/>
          <p:nvPr/>
        </p:nvSpPr>
        <p:spPr>
          <a:xfrm>
            <a:off x="612975" y="3864275"/>
            <a:ext cx="1872300" cy="8925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729f3f258e50758_489"/>
          <p:cNvSpPr txBox="1"/>
          <p:nvPr/>
        </p:nvSpPr>
        <p:spPr>
          <a:xfrm>
            <a:off x="612875" y="4044625"/>
            <a:ext cx="18723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Seguridad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729f3f258e50758_489"/>
          <p:cNvSpPr/>
          <p:nvPr/>
        </p:nvSpPr>
        <p:spPr>
          <a:xfrm>
            <a:off x="565150" y="997950"/>
            <a:ext cx="8190600" cy="3570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Diseño, desarrollo e Implementación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g729f3f258e50758_489"/>
          <p:cNvSpPr/>
          <p:nvPr/>
        </p:nvSpPr>
        <p:spPr>
          <a:xfrm>
            <a:off x="9059272" y="1510173"/>
            <a:ext cx="2593500" cy="32547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g729f3f258e50758_489"/>
          <p:cNvSpPr txBox="1"/>
          <p:nvPr/>
        </p:nvSpPr>
        <p:spPr>
          <a:xfrm>
            <a:off x="9186174" y="1689500"/>
            <a:ext cx="2340000" cy="20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y Operación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Homologación y certificación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Seguridad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Central del SIR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Cámara de compensación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Soporte a usuarios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Contratación del administrador fiduciario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729f3f258e50758_489"/>
          <p:cNvSpPr/>
          <p:nvPr/>
        </p:nvSpPr>
        <p:spPr>
          <a:xfrm>
            <a:off x="8663041" y="16962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4" name="Google Shape;864;g729f3f258e50758_489" title="Mesa de trabajo 5@4x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7913" y="1812814"/>
            <a:ext cx="344440" cy="4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729f3f258e50758_489"/>
          <p:cNvSpPr/>
          <p:nvPr/>
        </p:nvSpPr>
        <p:spPr>
          <a:xfrm>
            <a:off x="1033150" y="5516284"/>
            <a:ext cx="3084000" cy="11802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g729f3f258e50758_489"/>
          <p:cNvSpPr/>
          <p:nvPr/>
        </p:nvSpPr>
        <p:spPr>
          <a:xfrm>
            <a:off x="4723575" y="5516275"/>
            <a:ext cx="3084000" cy="11802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g729f3f258e50758_489"/>
          <p:cNvSpPr/>
          <p:nvPr/>
        </p:nvSpPr>
        <p:spPr>
          <a:xfrm>
            <a:off x="8248100" y="5521825"/>
            <a:ext cx="3404700" cy="11802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g729f3f258e50758_489"/>
          <p:cNvSpPr txBox="1"/>
          <p:nvPr/>
        </p:nvSpPr>
        <p:spPr>
          <a:xfrm>
            <a:off x="1109350" y="5605850"/>
            <a:ext cx="2918100" cy="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Propiedad de la información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SDM es la propietaria de toda la información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g729f3f258e50758_489"/>
          <p:cNvSpPr txBox="1"/>
          <p:nvPr/>
        </p:nvSpPr>
        <p:spPr>
          <a:xfrm>
            <a:off x="4723575" y="5603750"/>
            <a:ext cx="2918100" cy="10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Licenciamiento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069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 nombre de la SDM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0699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Costos de mantenimiento de licencias incluidos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g729f3f258e50758_489"/>
          <p:cNvSpPr txBox="1"/>
          <p:nvPr/>
        </p:nvSpPr>
        <p:spPr>
          <a:xfrm>
            <a:off x="8415225" y="5605850"/>
            <a:ext cx="3084000" cy="10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Transferencia de Conocimiento</a:t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 todas las etapas y 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componentes del alcance.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g729f3f258e50758_489"/>
          <p:cNvSpPr/>
          <p:nvPr/>
        </p:nvSpPr>
        <p:spPr>
          <a:xfrm>
            <a:off x="599438" y="5710404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g729f3f258e50758_489"/>
          <p:cNvSpPr/>
          <p:nvPr/>
        </p:nvSpPr>
        <p:spPr>
          <a:xfrm>
            <a:off x="7963550" y="5710404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g729f3f258e50758_489"/>
          <p:cNvSpPr/>
          <p:nvPr/>
        </p:nvSpPr>
        <p:spPr>
          <a:xfrm>
            <a:off x="4358725" y="5708304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729f3f258e50758_489"/>
          <p:cNvSpPr/>
          <p:nvPr/>
        </p:nvSpPr>
        <p:spPr>
          <a:xfrm>
            <a:off x="8776475" y="997950"/>
            <a:ext cx="2918100" cy="3579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Operación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729f3f258e50758_489"/>
          <p:cNvSpPr/>
          <p:nvPr/>
        </p:nvSpPr>
        <p:spPr>
          <a:xfrm>
            <a:off x="565150" y="5038700"/>
            <a:ext cx="11087700" cy="3570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Principios Rectores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729f3f258e50758_489"/>
          <p:cNvSpPr/>
          <p:nvPr/>
        </p:nvSpPr>
        <p:spPr>
          <a:xfrm>
            <a:off x="3044875" y="3330875"/>
            <a:ext cx="2593500" cy="1434000"/>
          </a:xfrm>
          <a:prstGeom prst="roundRect">
            <a:avLst>
              <a:gd fmla="val 6812" name="adj"/>
            </a:avLst>
          </a:prstGeom>
          <a:solidFill>
            <a:srgbClr val="FFFFFF"/>
          </a:solidFill>
          <a:ln cap="flat" cmpd="sng" w="9525">
            <a:solidFill>
              <a:srgbClr val="4C53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g729f3f258e50758_489"/>
          <p:cNvSpPr txBox="1"/>
          <p:nvPr/>
        </p:nvSpPr>
        <p:spPr>
          <a:xfrm>
            <a:off x="3105125" y="3435025"/>
            <a:ext cx="24669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Componente Servicios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Proveedor de servicios de pago (PSP)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Contratación administrador fiduciario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8" name="Google Shape;878;g729f3f258e50758_489" title="Mesa de trabajo 2 copia 497@4x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8488" y="1654857"/>
            <a:ext cx="730165" cy="730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g729f3f258e50758_489" title="Mesa de trabajo 2 copia 450@4x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400" y="5598016"/>
            <a:ext cx="780475" cy="7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g729f3f258e50758_489" title="Mesa de trabajo 2 copia 237@4x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2532" y="5774579"/>
            <a:ext cx="519079" cy="51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g729f3f258e50758_489" title="Mesa de trabajo 2 copia 478@4x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58334" y="5762604"/>
            <a:ext cx="538799" cy="5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729f3f258e50758_489"/>
          <p:cNvSpPr/>
          <p:nvPr/>
        </p:nvSpPr>
        <p:spPr>
          <a:xfrm>
            <a:off x="2562425" y="3435014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g729f3f258e50758_4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73379" y="1868213"/>
            <a:ext cx="405274" cy="3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g729f3f258e50758_4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07372" y="3579799"/>
            <a:ext cx="357501" cy="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g36c456912ee_0_753" title="CS - Secretaria de movilidad  (40 de 42).jpg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g36c456912ee_0_753"/>
          <p:cNvSpPr txBox="1"/>
          <p:nvPr>
            <p:ph idx="4294967295" type="ctrTitle"/>
          </p:nvPr>
        </p:nvSpPr>
        <p:spPr>
          <a:xfrm>
            <a:off x="0" y="3632425"/>
            <a:ext cx="6118500" cy="16728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b" bIns="252000" lIns="720000" spcFirstLastPara="1" rIns="360000" wrap="square" tIns="2520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3600"/>
              <a:buFont typeface="Arial Black"/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Cronograma del proceso y Propuesta de </a:t>
            </a:r>
            <a:r>
              <a:rPr b="1" i="0" lang="es-CO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enfoque del servicio</a:t>
            </a:r>
            <a:endParaRPr b="1" i="0" sz="28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891" name="Google Shape;891;g36c456912ee_0_753"/>
          <p:cNvGrpSpPr/>
          <p:nvPr/>
        </p:nvGrpSpPr>
        <p:grpSpPr>
          <a:xfrm>
            <a:off x="0" y="6065600"/>
            <a:ext cx="12192000" cy="792300"/>
            <a:chOff x="0" y="6065600"/>
            <a:chExt cx="12192000" cy="792300"/>
          </a:xfrm>
        </p:grpSpPr>
        <p:sp>
          <p:nvSpPr>
            <p:cNvPr id="892" name="Google Shape;892;g36c456912ee_0_753"/>
            <p:cNvSpPr/>
            <p:nvPr/>
          </p:nvSpPr>
          <p:spPr>
            <a:xfrm>
              <a:off x="0" y="6758000"/>
              <a:ext cx="12192000" cy="99900"/>
            </a:xfrm>
            <a:prstGeom prst="rect">
              <a:avLst/>
            </a:prstGeom>
            <a:solidFill>
              <a:srgbClr val="E317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3" name="Google Shape;893;g36c456912ee_0_7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66325" y="6065600"/>
              <a:ext cx="2868051" cy="764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4" name="Google Shape;894;g36c456912ee_0_7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66538" y="6180767"/>
            <a:ext cx="1724526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c456912ee_0_762"/>
          <p:cNvSpPr/>
          <p:nvPr/>
        </p:nvSpPr>
        <p:spPr>
          <a:xfrm>
            <a:off x="5431325" y="5014935"/>
            <a:ext cx="4734300" cy="4263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g36c456912ee_0_762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g36c456912ee_0_762"/>
          <p:cNvSpPr txBox="1"/>
          <p:nvPr>
            <p:ph idx="4294967295" type="title"/>
          </p:nvPr>
        </p:nvSpPr>
        <p:spPr>
          <a:xfrm>
            <a:off x="564675" y="419600"/>
            <a:ext cx="89673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Cronograma preliminar del proceso</a:t>
            </a:r>
            <a:endParaRPr b="0" sz="2400">
              <a:solidFill>
                <a:srgbClr val="434343"/>
              </a:solidFill>
            </a:endParaRPr>
          </a:p>
        </p:txBody>
      </p:sp>
      <p:pic>
        <p:nvPicPr>
          <p:cNvPr id="903" name="Google Shape;903;g36c456912ee_0_7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g36c456912ee_0_762"/>
          <p:cNvSpPr/>
          <p:nvPr/>
        </p:nvSpPr>
        <p:spPr>
          <a:xfrm>
            <a:off x="564675" y="1443725"/>
            <a:ext cx="9015600" cy="4851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317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g36c456912ee_0_762"/>
          <p:cNvSpPr txBox="1"/>
          <p:nvPr/>
        </p:nvSpPr>
        <p:spPr>
          <a:xfrm>
            <a:off x="564675" y="2565775"/>
            <a:ext cx="144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-CO" sz="1700">
                <a:solidFill>
                  <a:srgbClr val="434343"/>
                </a:solidFill>
              </a:rPr>
              <a:t>Ago</a:t>
            </a: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-25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O" sz="1700">
                <a:solidFill>
                  <a:srgbClr val="434343"/>
                </a:solidFill>
              </a:rPr>
              <a:t>Estudio de Mercado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36c456912ee_0_762"/>
          <p:cNvSpPr txBox="1"/>
          <p:nvPr/>
        </p:nvSpPr>
        <p:spPr>
          <a:xfrm>
            <a:off x="741500" y="1482575"/>
            <a:ext cx="628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Estructuración, proceso de selección y adjudicación: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36c456912ee_0_762"/>
          <p:cNvSpPr txBox="1"/>
          <p:nvPr/>
        </p:nvSpPr>
        <p:spPr>
          <a:xfrm>
            <a:off x="3668687" y="2565770"/>
            <a:ext cx="2520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Feb-26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Adjudicación contrato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g36c456912ee_0_762"/>
          <p:cNvSpPr txBox="1"/>
          <p:nvPr/>
        </p:nvSpPr>
        <p:spPr>
          <a:xfrm>
            <a:off x="6524912" y="2565770"/>
            <a:ext cx="2520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Mar-26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Inicio de contrato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g36c456912ee_0_762"/>
          <p:cNvSpPr/>
          <p:nvPr/>
        </p:nvSpPr>
        <p:spPr>
          <a:xfrm>
            <a:off x="613175" y="2027975"/>
            <a:ext cx="3055500" cy="446400"/>
          </a:xfrm>
          <a:prstGeom prst="chevron">
            <a:avLst>
              <a:gd fmla="val 50000" name="adj"/>
            </a:avLst>
          </a:prstGeom>
          <a:solidFill>
            <a:srgbClr val="FFB71B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g36c456912ee_0_762"/>
          <p:cNvSpPr/>
          <p:nvPr/>
        </p:nvSpPr>
        <p:spPr>
          <a:xfrm>
            <a:off x="3550671" y="2027975"/>
            <a:ext cx="4734300" cy="446400"/>
          </a:xfrm>
          <a:prstGeom prst="chevron">
            <a:avLst>
              <a:gd fmla="val 50000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g36c456912ee_0_762"/>
          <p:cNvSpPr/>
          <p:nvPr/>
        </p:nvSpPr>
        <p:spPr>
          <a:xfrm>
            <a:off x="6524897" y="2027975"/>
            <a:ext cx="3055500" cy="446400"/>
          </a:xfrm>
          <a:prstGeom prst="chevron">
            <a:avLst>
              <a:gd fmla="val 50000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g36c456912ee_0_762"/>
          <p:cNvSpPr txBox="1"/>
          <p:nvPr/>
        </p:nvSpPr>
        <p:spPr>
          <a:xfrm>
            <a:off x="1030075" y="2019000"/>
            <a:ext cx="2363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g36c456912ee_0_762"/>
          <p:cNvSpPr txBox="1"/>
          <p:nvPr/>
        </p:nvSpPr>
        <p:spPr>
          <a:xfrm>
            <a:off x="3777517" y="2019000"/>
            <a:ext cx="5591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g36c456912ee_0_762"/>
          <p:cNvSpPr txBox="1"/>
          <p:nvPr/>
        </p:nvSpPr>
        <p:spPr>
          <a:xfrm>
            <a:off x="5311775" y="5492475"/>
            <a:ext cx="4829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(42 meses)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g36c456912ee_0_762"/>
          <p:cNvSpPr txBox="1"/>
          <p:nvPr/>
        </p:nvSpPr>
        <p:spPr>
          <a:xfrm>
            <a:off x="2454325" y="5492475"/>
            <a:ext cx="2956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(17 Meses)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g36c456912ee_0_762"/>
          <p:cNvSpPr txBox="1"/>
          <p:nvPr/>
        </p:nvSpPr>
        <p:spPr>
          <a:xfrm>
            <a:off x="555575" y="5492475"/>
            <a:ext cx="1935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(1 mes)</a:t>
            </a:r>
            <a:endParaRPr b="1" i="0" sz="12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g36c456912ee_0_762"/>
          <p:cNvSpPr txBox="1"/>
          <p:nvPr/>
        </p:nvSpPr>
        <p:spPr>
          <a:xfrm>
            <a:off x="10199347" y="5492472"/>
            <a:ext cx="1686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(12 meses)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g36c456912ee_0_762"/>
          <p:cNvSpPr/>
          <p:nvPr/>
        </p:nvSpPr>
        <p:spPr>
          <a:xfrm>
            <a:off x="519025" y="4663150"/>
            <a:ext cx="1935300" cy="781500"/>
          </a:xfrm>
          <a:prstGeom prst="rect">
            <a:avLst/>
          </a:prstGeom>
          <a:solidFill>
            <a:srgbClr val="FFB71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g36c456912ee_0_762"/>
          <p:cNvSpPr/>
          <p:nvPr/>
        </p:nvSpPr>
        <p:spPr>
          <a:xfrm>
            <a:off x="2454325" y="4663150"/>
            <a:ext cx="2956500" cy="781500"/>
          </a:xfrm>
          <a:prstGeom prst="rect">
            <a:avLst/>
          </a:prstGeom>
          <a:solidFill>
            <a:srgbClr val="FFB71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g36c456912ee_0_762"/>
          <p:cNvSpPr/>
          <p:nvPr/>
        </p:nvSpPr>
        <p:spPr>
          <a:xfrm>
            <a:off x="5431325" y="4663150"/>
            <a:ext cx="6457800" cy="3693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g36c456912ee_0_762"/>
          <p:cNvSpPr/>
          <p:nvPr/>
        </p:nvSpPr>
        <p:spPr>
          <a:xfrm>
            <a:off x="10165625" y="5014875"/>
            <a:ext cx="1723500" cy="426300"/>
          </a:xfrm>
          <a:prstGeom prst="rect">
            <a:avLst/>
          </a:prstGeom>
          <a:solidFill>
            <a:srgbClr val="FFB71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g36c456912ee_0_762"/>
          <p:cNvSpPr txBox="1"/>
          <p:nvPr/>
        </p:nvSpPr>
        <p:spPr>
          <a:xfrm>
            <a:off x="646175" y="4833912"/>
            <a:ext cx="1667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Planeación</a:t>
            </a:r>
            <a:endParaRPr b="0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g36c456912ee_0_762"/>
          <p:cNvSpPr txBox="1"/>
          <p:nvPr/>
        </p:nvSpPr>
        <p:spPr>
          <a:xfrm>
            <a:off x="2589063" y="4737150"/>
            <a:ext cx="2608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Diseño, desarrollo e implementación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g36c456912ee_0_762"/>
          <p:cNvSpPr txBox="1"/>
          <p:nvPr/>
        </p:nvSpPr>
        <p:spPr>
          <a:xfrm>
            <a:off x="6388175" y="4820325"/>
            <a:ext cx="454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Operación</a:t>
            </a:r>
            <a:endParaRPr b="0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g36c456912ee_0_762"/>
          <p:cNvSpPr txBox="1"/>
          <p:nvPr/>
        </p:nvSpPr>
        <p:spPr>
          <a:xfrm>
            <a:off x="10484350" y="4998225"/>
            <a:ext cx="1162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Cierre</a:t>
            </a:r>
            <a:endParaRPr b="0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g36c456912ee_0_762"/>
          <p:cNvSpPr/>
          <p:nvPr/>
        </p:nvSpPr>
        <p:spPr>
          <a:xfrm>
            <a:off x="564675" y="4034525"/>
            <a:ext cx="11313600" cy="4851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317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g36c456912ee_0_762"/>
          <p:cNvSpPr txBox="1"/>
          <p:nvPr/>
        </p:nvSpPr>
        <p:spPr>
          <a:xfrm>
            <a:off x="741500" y="4073375"/>
            <a:ext cx="6288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Ejecución del Proyecto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g36c456912ee_0_762"/>
          <p:cNvSpPr txBox="1"/>
          <p:nvPr/>
        </p:nvSpPr>
        <p:spPr>
          <a:xfrm>
            <a:off x="2057975" y="2550575"/>
            <a:ext cx="1723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700">
                <a:solidFill>
                  <a:srgbClr val="434343"/>
                </a:solidFill>
              </a:rPr>
              <a:t>Oct-25</a:t>
            </a:r>
            <a:endParaRPr b="1" sz="17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>
                <a:solidFill>
                  <a:srgbClr val="434343"/>
                </a:solidFill>
              </a:rPr>
              <a:t>Publicación proceso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6c456912ee_0_2301"/>
          <p:cNvSpPr/>
          <p:nvPr/>
        </p:nvSpPr>
        <p:spPr>
          <a:xfrm>
            <a:off x="414150" y="1980475"/>
            <a:ext cx="3297000" cy="3512100"/>
          </a:xfrm>
          <a:prstGeom prst="roundRect">
            <a:avLst>
              <a:gd fmla="val 6812" name="adj"/>
            </a:avLst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g36c456912ee_0_2301"/>
          <p:cNvSpPr/>
          <p:nvPr/>
        </p:nvSpPr>
        <p:spPr>
          <a:xfrm>
            <a:off x="4038589" y="1980475"/>
            <a:ext cx="3297000" cy="3512100"/>
          </a:xfrm>
          <a:prstGeom prst="roundRect">
            <a:avLst>
              <a:gd fmla="val 6812" name="adj"/>
            </a:avLst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g36c456912ee_0_2301"/>
          <p:cNvSpPr/>
          <p:nvPr/>
        </p:nvSpPr>
        <p:spPr>
          <a:xfrm>
            <a:off x="7663027" y="1980475"/>
            <a:ext cx="3297000" cy="3512100"/>
          </a:xfrm>
          <a:prstGeom prst="roundRect">
            <a:avLst>
              <a:gd fmla="val 6812" name="adj"/>
            </a:avLst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g36c456912ee_0_2301"/>
          <p:cNvSpPr txBox="1"/>
          <p:nvPr/>
        </p:nvSpPr>
        <p:spPr>
          <a:xfrm>
            <a:off x="7944200" y="2281750"/>
            <a:ext cx="2801100" cy="17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Modelo de operación híbrido y flexible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Centralizado y descentralizado, y con soporte para modelos de recaudo ABT y CBT. 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36c456912ee_0_2301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g36c456912ee_0_2301"/>
          <p:cNvSpPr txBox="1"/>
          <p:nvPr>
            <p:ph idx="4294967295" type="title"/>
          </p:nvPr>
        </p:nvSpPr>
        <p:spPr>
          <a:xfrm>
            <a:off x="564675" y="357350"/>
            <a:ext cx="89673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Propuesta de enfoque del servicio</a:t>
            </a:r>
            <a:endParaRPr b="0" sz="2400">
              <a:solidFill>
                <a:srgbClr val="434343"/>
              </a:solidFill>
            </a:endParaRPr>
          </a:p>
        </p:txBody>
      </p:sp>
      <p:pic>
        <p:nvPicPr>
          <p:cNvPr id="940" name="Google Shape;940;g36c456912ee_0_23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g36c456912ee_0_2301"/>
          <p:cNvSpPr txBox="1"/>
          <p:nvPr/>
        </p:nvSpPr>
        <p:spPr>
          <a:xfrm>
            <a:off x="753775" y="-855550"/>
            <a:ext cx="95964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 busca resultados verificables, transferencia de capacidades, escalabilidad e integración futura, y autonomía de la autoridad de transporte y entes gestores sobre la operación y la tecnología.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g36c456912ee_0_2301"/>
          <p:cNvSpPr txBox="1"/>
          <p:nvPr/>
        </p:nvSpPr>
        <p:spPr>
          <a:xfrm>
            <a:off x="601375" y="2281750"/>
            <a:ext cx="2934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Enfoque contractual basado en resultados, </a:t>
            </a:r>
            <a:r>
              <a:rPr b="0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orientado al cumplimiento de funcionalidades y niveles de servicio (ANS).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g36c456912ee_0_2301"/>
          <p:cNvSpPr txBox="1"/>
          <p:nvPr/>
        </p:nvSpPr>
        <p:spPr>
          <a:xfrm>
            <a:off x="4168900" y="2281750"/>
            <a:ext cx="29340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se contrata desarrollo a la medida desde cero, sino una solución con alto grado de madurez y flexibilidad para adaptación (Solución basada en componentes COTS/MOTS)</a:t>
            </a:r>
            <a:endParaRPr b="0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36c456912ee_0_2301"/>
          <p:cNvSpPr/>
          <p:nvPr/>
        </p:nvSpPr>
        <p:spPr>
          <a:xfrm>
            <a:off x="1738950" y="16343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g36c456912ee_0_2301"/>
          <p:cNvSpPr/>
          <p:nvPr/>
        </p:nvSpPr>
        <p:spPr>
          <a:xfrm>
            <a:off x="5275500" y="16343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36c456912ee_0_2301"/>
          <p:cNvSpPr/>
          <p:nvPr/>
        </p:nvSpPr>
        <p:spPr>
          <a:xfrm>
            <a:off x="8885450" y="16343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g36c456912ee_0_2301"/>
          <p:cNvSpPr txBox="1"/>
          <p:nvPr/>
        </p:nvSpPr>
        <p:spPr>
          <a:xfrm>
            <a:off x="1746250" y="1719550"/>
            <a:ext cx="566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01</a:t>
            </a:r>
            <a:endParaRPr b="1" i="0" sz="18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48" name="Google Shape;948;g36c456912ee_0_2301"/>
          <p:cNvSpPr txBox="1"/>
          <p:nvPr/>
        </p:nvSpPr>
        <p:spPr>
          <a:xfrm>
            <a:off x="5315850" y="1719550"/>
            <a:ext cx="566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02</a:t>
            </a:r>
            <a:endParaRPr b="1" i="0" sz="18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49" name="Google Shape;949;g36c456912ee_0_2301"/>
          <p:cNvSpPr txBox="1"/>
          <p:nvPr/>
        </p:nvSpPr>
        <p:spPr>
          <a:xfrm>
            <a:off x="8911650" y="1719550"/>
            <a:ext cx="566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03</a:t>
            </a:r>
            <a:endParaRPr b="1" i="0" sz="18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50" name="Google Shape;950;g36c456912ee_0_2301"/>
          <p:cNvSpPr txBox="1"/>
          <p:nvPr/>
        </p:nvSpPr>
        <p:spPr>
          <a:xfrm>
            <a:off x="4187107" y="4290550"/>
            <a:ext cx="293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3B3B3B"/>
              </a:buClr>
              <a:buSzPts val="1500"/>
              <a:buFont typeface="Arial"/>
              <a:buChar char="●"/>
            </a:pPr>
            <a:r>
              <a:rPr b="0" i="0" lang="es-CO" sz="15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Reducción de tiempos y costos de implementación. </a:t>
            </a:r>
            <a:endParaRPr b="0" i="0" sz="15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500"/>
              <a:buFont typeface="Arial"/>
              <a:buChar char="●"/>
            </a:pPr>
            <a:r>
              <a:rPr b="0" i="0" lang="es-CO" sz="15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Mayor estabilidad tecnológica</a:t>
            </a:r>
            <a:endParaRPr b="0" i="0" sz="14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g36c456912ee_0_2301"/>
          <p:cNvSpPr txBox="1"/>
          <p:nvPr/>
        </p:nvSpPr>
        <p:spPr>
          <a:xfrm>
            <a:off x="190475" y="6138900"/>
            <a:ext cx="30531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COTS: Commercial Off-The-Shelf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MOTS: Modified Off-The-Shelf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g36c456912ee_0_2301"/>
          <p:cNvSpPr txBox="1"/>
          <p:nvPr/>
        </p:nvSpPr>
        <p:spPr>
          <a:xfrm>
            <a:off x="2857475" y="6138900"/>
            <a:ext cx="30531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ABT: Account-Based Ticketing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CBT: Card-Based Ticketing</a:t>
            </a:r>
            <a:endParaRPr b="0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6c456912ee_0_1276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9" name="Google Shape;959;g36c456912ee_0_12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g36c456912ee_0_1276"/>
          <p:cNvSpPr txBox="1"/>
          <p:nvPr/>
        </p:nvSpPr>
        <p:spPr>
          <a:xfrm>
            <a:off x="717075" y="384950"/>
            <a:ext cx="9662700" cy="3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    Condiciones sobre propiedad y licenciamiento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●"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Licencia perpetua, irrevocable de los componentes COTS/MOTS.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●"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Derecho de uso y modificación por parte de la ciudad.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●"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Entregar códigos fuente, documentación, manuales y ambientes de desarrollo.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●"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Transferir claves de acceso, configuraciones, respaldos y licencias.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Arial"/>
              <a:buChar char="●"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generar dependencias tecnológicas del operador de la solución.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Propiedad sobre el conocimiento generado.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Al final del contrato, la Secretaría Distrital de Movilidad debe tener total capacidad de operación autónoma o transferencia a un nuevo operador.</a:t>
            </a:r>
            <a:endParaRPr b="1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g36c456912ee_0_1276"/>
          <p:cNvSpPr/>
          <p:nvPr/>
        </p:nvSpPr>
        <p:spPr>
          <a:xfrm>
            <a:off x="2047794" y="4061350"/>
            <a:ext cx="8096400" cy="2451900"/>
          </a:xfrm>
          <a:prstGeom prst="roundRect">
            <a:avLst>
              <a:gd fmla="val 1128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g36c456912ee_0_1276"/>
          <p:cNvSpPr/>
          <p:nvPr/>
        </p:nvSpPr>
        <p:spPr>
          <a:xfrm>
            <a:off x="2376649" y="3851450"/>
            <a:ext cx="1762200" cy="4464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36c456912ee_0_1276"/>
          <p:cNvSpPr txBox="1"/>
          <p:nvPr/>
        </p:nvSpPr>
        <p:spPr>
          <a:xfrm>
            <a:off x="2376650" y="4497775"/>
            <a:ext cx="75567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Este ejercicio tiene un </a:t>
            </a:r>
            <a:r>
              <a:rPr b="1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carácter meramente informativo y consultivo</a:t>
            </a:r>
            <a:r>
              <a:rPr b="0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y </a:t>
            </a:r>
            <a:r>
              <a:rPr b="1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constituye un proceso vinculante ni implica obligación alguna de contratación </a:t>
            </a:r>
            <a:r>
              <a:rPr b="0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por parte de las entidades participantes. No obstante, forma parte del estudio de sector requerido para la estructuración de un eventual proceso contractual, conforme a lo establecido en la normativa vigente en materia de contratación pública.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g36c456912ee_0_1276"/>
          <p:cNvSpPr txBox="1"/>
          <p:nvPr/>
        </p:nvSpPr>
        <p:spPr>
          <a:xfrm>
            <a:off x="2460625" y="3851450"/>
            <a:ext cx="1678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IMPORTANTE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g36c456912ee_0_1276"/>
          <p:cNvSpPr/>
          <p:nvPr/>
        </p:nvSpPr>
        <p:spPr>
          <a:xfrm>
            <a:off x="593200" y="257075"/>
            <a:ext cx="9264000" cy="3289500"/>
          </a:xfrm>
          <a:prstGeom prst="roundRect">
            <a:avLst>
              <a:gd fmla="val 6812" name="adj"/>
            </a:avLst>
          </a:prstGeom>
          <a:noFill/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g36c456912ee_0_1276"/>
          <p:cNvSpPr/>
          <p:nvPr/>
        </p:nvSpPr>
        <p:spPr>
          <a:xfrm>
            <a:off x="221800" y="577839"/>
            <a:ext cx="647400" cy="647400"/>
          </a:xfrm>
          <a:prstGeom prst="ellipse">
            <a:avLst/>
          </a:prstGeom>
          <a:solidFill>
            <a:srgbClr val="FFB7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g36c456912ee_0_1276"/>
          <p:cNvSpPr txBox="1"/>
          <p:nvPr/>
        </p:nvSpPr>
        <p:spPr>
          <a:xfrm>
            <a:off x="248000" y="663050"/>
            <a:ext cx="566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04</a:t>
            </a:r>
            <a:endParaRPr b="1" i="0" sz="18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0" title="CS - Secretaria de movilidad  (1 de 47).jpg"/>
          <p:cNvPicPr preferRelativeResize="0"/>
          <p:nvPr/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-2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0"/>
          <p:cNvPicPr preferRelativeResize="0"/>
          <p:nvPr/>
        </p:nvPicPr>
        <p:blipFill rotWithShape="1">
          <a:blip r:embed="rId4">
            <a:alphaModFix/>
          </a:blip>
          <a:srcRect b="0" l="10289" r="0" t="0"/>
          <a:stretch/>
        </p:blipFill>
        <p:spPr>
          <a:xfrm>
            <a:off x="891600" y="0"/>
            <a:ext cx="113003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85400" y="739950"/>
            <a:ext cx="1387475" cy="11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10"/>
          <p:cNvSpPr txBox="1"/>
          <p:nvPr>
            <p:ph idx="4294967295" type="title"/>
          </p:nvPr>
        </p:nvSpPr>
        <p:spPr>
          <a:xfrm>
            <a:off x="559900" y="4700600"/>
            <a:ext cx="3878700" cy="70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5100">
                <a:solidFill>
                  <a:schemeClr val="lt1"/>
                </a:solidFill>
              </a:rPr>
              <a:t>GRACIAS</a:t>
            </a:r>
            <a:endParaRPr b="0" sz="5100">
              <a:solidFill>
                <a:schemeClr val="lt1"/>
              </a:solidFill>
            </a:endParaRPr>
          </a:p>
        </p:txBody>
      </p:sp>
      <p:pic>
        <p:nvPicPr>
          <p:cNvPr id="976" name="Google Shape;97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80648" y="5610224"/>
            <a:ext cx="1963650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0"/>
          <p:cNvSpPr txBox="1"/>
          <p:nvPr/>
        </p:nvSpPr>
        <p:spPr>
          <a:xfrm>
            <a:off x="7982050" y="2621950"/>
            <a:ext cx="3343200" cy="29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Secretaria Movilidad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secretariamovilidadbogota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@sectormovilidad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@movilidadbogota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@sectormovilidad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CO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www.movilidadbogota.gov.co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8" name="Google Shape;97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17350" y="2733250"/>
            <a:ext cx="271300" cy="1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375225" y="3052800"/>
            <a:ext cx="155550" cy="2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43837" y="3470125"/>
            <a:ext cx="218325" cy="2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330312" y="3855400"/>
            <a:ext cx="245375" cy="2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339137" y="4238700"/>
            <a:ext cx="227725" cy="2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333337" y="4615525"/>
            <a:ext cx="239325" cy="2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325237" y="5006725"/>
            <a:ext cx="255525" cy="2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36979acf3c2_0_0" title="CS - Secretaria de movilidad  (40 de 42).jpg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6979acf3c2_0_0"/>
          <p:cNvSpPr txBox="1"/>
          <p:nvPr>
            <p:ph idx="4294967295" type="ctrTitle"/>
          </p:nvPr>
        </p:nvSpPr>
        <p:spPr>
          <a:xfrm>
            <a:off x="0" y="3632425"/>
            <a:ext cx="6118500" cy="897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txBody>
          <a:bodyPr anchorCtr="0" anchor="b" bIns="252000" lIns="720000" spcFirstLastPara="1" rIns="360000" wrap="square" tIns="2520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531E"/>
              </a:buClr>
              <a:buSzPts val="3600"/>
              <a:buFont typeface="Arial Black"/>
              <a:buNone/>
            </a:pPr>
            <a:r>
              <a:rPr b="1" i="0" lang="es-CO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Marco Estratégico</a:t>
            </a:r>
            <a:endParaRPr b="1" i="0" sz="28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373" name="Google Shape;373;g36979acf3c2_0_0"/>
          <p:cNvGrpSpPr/>
          <p:nvPr/>
        </p:nvGrpSpPr>
        <p:grpSpPr>
          <a:xfrm>
            <a:off x="0" y="6065600"/>
            <a:ext cx="12192000" cy="792300"/>
            <a:chOff x="0" y="6065600"/>
            <a:chExt cx="12192000" cy="792300"/>
          </a:xfrm>
        </p:grpSpPr>
        <p:sp>
          <p:nvSpPr>
            <p:cNvPr id="374" name="Google Shape;374;g36979acf3c2_0_0"/>
            <p:cNvSpPr/>
            <p:nvPr/>
          </p:nvSpPr>
          <p:spPr>
            <a:xfrm>
              <a:off x="0" y="6758000"/>
              <a:ext cx="12192000" cy="99900"/>
            </a:xfrm>
            <a:prstGeom prst="rect">
              <a:avLst/>
            </a:prstGeom>
            <a:solidFill>
              <a:srgbClr val="E317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5" name="Google Shape;375;g36979acf3c2_0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666325" y="6065600"/>
              <a:ext cx="2868051" cy="764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g36979acf3c2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66538" y="6180767"/>
            <a:ext cx="1724526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2f7aacf0a_2_14"/>
          <p:cNvSpPr/>
          <p:nvPr/>
        </p:nvSpPr>
        <p:spPr>
          <a:xfrm>
            <a:off x="2047794" y="2387050"/>
            <a:ext cx="8096400" cy="2451900"/>
          </a:xfrm>
          <a:prstGeom prst="roundRect">
            <a:avLst>
              <a:gd fmla="val 1128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362f7aacf0a_2_14"/>
          <p:cNvSpPr/>
          <p:nvPr/>
        </p:nvSpPr>
        <p:spPr>
          <a:xfrm>
            <a:off x="2376649" y="2177150"/>
            <a:ext cx="1762200" cy="4464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362f7aacf0a_2_14"/>
          <p:cNvSpPr/>
          <p:nvPr/>
        </p:nvSpPr>
        <p:spPr>
          <a:xfrm rot="10800000">
            <a:off x="10820800" y="1125"/>
            <a:ext cx="1057500" cy="14979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66725" lIns="66725" spcFirstLastPara="1" rIns="66725" wrap="square" tIns="66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r>
              <a:t/>
            </a:r>
            <a:endParaRPr b="0" i="0" sz="1021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g362f7aacf0a_2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2274" y="593968"/>
            <a:ext cx="794602" cy="66453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62f7aacf0a_2_14"/>
          <p:cNvSpPr txBox="1"/>
          <p:nvPr/>
        </p:nvSpPr>
        <p:spPr>
          <a:xfrm>
            <a:off x="2376650" y="2823475"/>
            <a:ext cx="75567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Este ejercicio tiene un </a:t>
            </a:r>
            <a:r>
              <a:rPr b="1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carácter meramente informativo y consultivo</a:t>
            </a:r>
            <a:r>
              <a:rPr b="0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y </a:t>
            </a:r>
            <a:r>
              <a:rPr b="1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constituye un proceso vinculante ni implica obligación alguna de contratación </a:t>
            </a:r>
            <a:r>
              <a:rPr b="0" i="0" lang="es-CO" sz="17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por parte de las entidades participantes. No obstante, forma parte del estudio de sector requerido para la estructuración de un eventual proceso contractual, conforme a lo establecido en la normativa vigente en materia de contratación pública.</a:t>
            </a:r>
            <a:endParaRPr b="0" i="0" sz="17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362f7aacf0a_2_14"/>
          <p:cNvSpPr txBox="1"/>
          <p:nvPr/>
        </p:nvSpPr>
        <p:spPr>
          <a:xfrm>
            <a:off x="2460625" y="2177150"/>
            <a:ext cx="1678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CO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IMPORTANTE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363006cc759_0_0"/>
          <p:cNvPicPr preferRelativeResize="0"/>
          <p:nvPr/>
        </p:nvPicPr>
        <p:blipFill rotWithShape="1">
          <a:blip r:embed="rId3">
            <a:alphaModFix/>
          </a:blip>
          <a:srcRect b="0" l="2194" r="2404" t="0"/>
          <a:stretch/>
        </p:blipFill>
        <p:spPr>
          <a:xfrm>
            <a:off x="491175" y="1604450"/>
            <a:ext cx="5422324" cy="4768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363006cc759_0_0"/>
          <p:cNvSpPr/>
          <p:nvPr/>
        </p:nvSpPr>
        <p:spPr>
          <a:xfrm>
            <a:off x="6264500" y="3169450"/>
            <a:ext cx="5805000" cy="4155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363006cc759_0_0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63006cc759_0_0"/>
          <p:cNvSpPr txBox="1"/>
          <p:nvPr>
            <p:ph idx="4294967295" type="title"/>
          </p:nvPr>
        </p:nvSpPr>
        <p:spPr>
          <a:xfrm>
            <a:off x="564675" y="419600"/>
            <a:ext cx="71433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Transformación del sistema de transporte y la movilidad en la ciudad</a:t>
            </a:r>
            <a:endParaRPr b="0" sz="2400">
              <a:solidFill>
                <a:srgbClr val="434343"/>
              </a:solidFill>
            </a:endParaRPr>
          </a:p>
        </p:txBody>
      </p:sp>
      <p:pic>
        <p:nvPicPr>
          <p:cNvPr id="397" name="Google Shape;397;g363006cc75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63006cc759_0_0"/>
          <p:cNvSpPr txBox="1"/>
          <p:nvPr/>
        </p:nvSpPr>
        <p:spPr>
          <a:xfrm>
            <a:off x="8586050" y="2255750"/>
            <a:ext cx="229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CO" sz="21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12’794.721</a:t>
            </a:r>
            <a:endParaRPr b="0" i="0" sz="20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9" name="Google Shape;399;g363006cc759_0_0"/>
          <p:cNvSpPr txBox="1"/>
          <p:nvPr/>
        </p:nvSpPr>
        <p:spPr>
          <a:xfrm>
            <a:off x="8586050" y="2580350"/>
            <a:ext cx="308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 viajes diarios en Bogotá</a:t>
            </a:r>
            <a:endParaRPr b="1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63006cc759_0_0"/>
          <p:cNvSpPr txBox="1"/>
          <p:nvPr/>
        </p:nvSpPr>
        <p:spPr>
          <a:xfrm>
            <a:off x="6384325" y="3164925"/>
            <a:ext cx="54903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Principales modos de transporte </a:t>
            </a:r>
            <a:r>
              <a:rPr b="1" i="0" lang="es-CO" sz="11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según composición de los viajes:</a:t>
            </a:r>
            <a:endParaRPr b="1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363006cc759_0_0"/>
          <p:cNvSpPr txBox="1"/>
          <p:nvPr/>
        </p:nvSpPr>
        <p:spPr>
          <a:xfrm>
            <a:off x="6585800" y="3859563"/>
            <a:ext cx="121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5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 pie</a:t>
            </a:r>
            <a:endParaRPr b="1" i="0" sz="15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363006cc759_0_0"/>
          <p:cNvSpPr txBox="1"/>
          <p:nvPr/>
        </p:nvSpPr>
        <p:spPr>
          <a:xfrm>
            <a:off x="6275900" y="5752650"/>
            <a:ext cx="35646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Los modos de micromovilidad (Patinetas)</a:t>
            </a: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registran el mayor </a:t>
            </a:r>
            <a:r>
              <a:rPr b="1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crecimiento 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363006cc75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8188" y="2349715"/>
            <a:ext cx="580325" cy="5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63006cc759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3687" y="4809025"/>
            <a:ext cx="461250" cy="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363006cc759_0_0"/>
          <p:cNvSpPr txBox="1"/>
          <p:nvPr/>
        </p:nvSpPr>
        <p:spPr>
          <a:xfrm>
            <a:off x="8411139" y="3805713"/>
            <a:ext cx="1672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27% </a:t>
            </a:r>
            <a:r>
              <a:rPr b="1" i="0" lang="es-CO" sz="12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en 2023</a:t>
            </a:r>
            <a:endParaRPr b="1" i="0" sz="11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g363006cc759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85538" y="3825825"/>
            <a:ext cx="160850" cy="4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63006cc759_0_0"/>
          <p:cNvSpPr txBox="1"/>
          <p:nvPr/>
        </p:nvSpPr>
        <p:spPr>
          <a:xfrm>
            <a:off x="10239939" y="3729513"/>
            <a:ext cx="1672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9,6% </a:t>
            </a:r>
            <a:endParaRPr b="1" i="0" sz="12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    2019 vs  2023</a:t>
            </a:r>
            <a:endParaRPr b="0" i="0" sz="12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363006cc759_0_0"/>
          <p:cNvSpPr/>
          <p:nvPr/>
        </p:nvSpPr>
        <p:spPr>
          <a:xfrm>
            <a:off x="10238750" y="3815275"/>
            <a:ext cx="229800" cy="36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363006cc759_0_0"/>
          <p:cNvSpPr txBox="1"/>
          <p:nvPr/>
        </p:nvSpPr>
        <p:spPr>
          <a:xfrm>
            <a:off x="6127700" y="4697775"/>
            <a:ext cx="16722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Integrado de Transporte Público - SITP</a:t>
            </a:r>
            <a:endParaRPr b="1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63006cc759_0_0"/>
          <p:cNvSpPr txBox="1"/>
          <p:nvPr/>
        </p:nvSpPr>
        <p:spPr>
          <a:xfrm>
            <a:off x="8411139" y="4796313"/>
            <a:ext cx="1672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35% </a:t>
            </a:r>
            <a:r>
              <a:rPr b="1" i="0" lang="es-CO" sz="12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en 2023</a:t>
            </a:r>
            <a:endParaRPr b="1" i="0" sz="11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63006cc759_0_0"/>
          <p:cNvSpPr txBox="1"/>
          <p:nvPr/>
        </p:nvSpPr>
        <p:spPr>
          <a:xfrm>
            <a:off x="10239939" y="4720113"/>
            <a:ext cx="1672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10,7% </a:t>
            </a:r>
            <a:endParaRPr b="1" i="0" sz="12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2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    2019 vs  2023</a:t>
            </a:r>
            <a:endParaRPr b="1" i="0" sz="1200" u="none" cap="none" strike="noStrik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63006cc759_0_0"/>
          <p:cNvSpPr/>
          <p:nvPr/>
        </p:nvSpPr>
        <p:spPr>
          <a:xfrm>
            <a:off x="10238750" y="4805875"/>
            <a:ext cx="229800" cy="36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63006cc759_0_0"/>
          <p:cNvSpPr txBox="1"/>
          <p:nvPr/>
        </p:nvSpPr>
        <p:spPr>
          <a:xfrm>
            <a:off x="76200" y="6316875"/>
            <a:ext cx="580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Fuente: Encuesta de Movilidad, 2023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363006cc759_0_0"/>
          <p:cNvSpPr txBox="1"/>
          <p:nvPr/>
        </p:nvSpPr>
        <p:spPr>
          <a:xfrm>
            <a:off x="10239939" y="5710713"/>
            <a:ext cx="1672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CO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280,5%</a:t>
            </a:r>
            <a:endParaRPr b="1" i="0" sz="19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2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     2019 vs  2023</a:t>
            </a:r>
            <a:endParaRPr b="1" i="0" sz="1900" u="none" cap="none" strike="noStrike">
              <a:solidFill>
                <a:srgbClr val="FFB71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5" name="Google Shape;415;g363006cc759_0_0"/>
          <p:cNvSpPr/>
          <p:nvPr/>
        </p:nvSpPr>
        <p:spPr>
          <a:xfrm>
            <a:off x="10238750" y="5710725"/>
            <a:ext cx="229800" cy="369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630114e4f8_25_0"/>
          <p:cNvSpPr/>
          <p:nvPr/>
        </p:nvSpPr>
        <p:spPr>
          <a:xfrm>
            <a:off x="4353200" y="1260900"/>
            <a:ext cx="2453700" cy="7941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630114e4f8_25_0"/>
          <p:cNvSpPr/>
          <p:nvPr/>
        </p:nvSpPr>
        <p:spPr>
          <a:xfrm>
            <a:off x="6138125" y="1269300"/>
            <a:ext cx="2202600" cy="794100"/>
          </a:xfrm>
          <a:prstGeom prst="roundRect">
            <a:avLst>
              <a:gd fmla="val 16667" name="adj"/>
            </a:avLst>
          </a:prstGeom>
          <a:solidFill>
            <a:srgbClr val="BED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sh"/>
              <a:buNone/>
            </a:pPr>
            <a:r>
              <a:rPr b="1" i="0" lang="es-CO" sz="1600" u="none" cap="none" strike="noStrike">
                <a:solidFill>
                  <a:srgbClr val="4C531E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endParaRPr b="1" i="0" sz="1600" u="none" cap="none" strike="noStrike">
              <a:solidFill>
                <a:srgbClr val="4C531E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423" name="Google Shape;423;g3630114e4f8_25_0"/>
          <p:cNvSpPr/>
          <p:nvPr/>
        </p:nvSpPr>
        <p:spPr>
          <a:xfrm>
            <a:off x="6137825" y="1260900"/>
            <a:ext cx="2202600" cy="794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630114e4f8_25_0"/>
          <p:cNvSpPr/>
          <p:nvPr/>
        </p:nvSpPr>
        <p:spPr>
          <a:xfrm>
            <a:off x="2220098" y="3436100"/>
            <a:ext cx="2823300" cy="835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3630114e4f8_25_0"/>
          <p:cNvSpPr/>
          <p:nvPr/>
        </p:nvSpPr>
        <p:spPr>
          <a:xfrm>
            <a:off x="7671548" y="3436100"/>
            <a:ext cx="2757600" cy="835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3630114e4f8_25_0"/>
          <p:cNvSpPr/>
          <p:nvPr/>
        </p:nvSpPr>
        <p:spPr>
          <a:xfrm>
            <a:off x="324250" y="4873575"/>
            <a:ext cx="2209500" cy="83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3630114e4f8_25_0"/>
          <p:cNvSpPr/>
          <p:nvPr/>
        </p:nvSpPr>
        <p:spPr>
          <a:xfrm>
            <a:off x="2647104" y="4873575"/>
            <a:ext cx="1969200" cy="83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630114e4f8_25_0"/>
          <p:cNvSpPr/>
          <p:nvPr/>
        </p:nvSpPr>
        <p:spPr>
          <a:xfrm>
            <a:off x="5043357" y="4873575"/>
            <a:ext cx="1969200" cy="83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630114e4f8_25_0"/>
          <p:cNvSpPr/>
          <p:nvPr/>
        </p:nvSpPr>
        <p:spPr>
          <a:xfrm>
            <a:off x="7348331" y="4873575"/>
            <a:ext cx="1654500" cy="83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630114e4f8_25_0"/>
          <p:cNvSpPr/>
          <p:nvPr/>
        </p:nvSpPr>
        <p:spPr>
          <a:xfrm>
            <a:off x="9098006" y="4873575"/>
            <a:ext cx="1654500" cy="835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3630114e4f8_25_0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g3630114e4f8_25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630114e4f8_25_0"/>
          <p:cNvSpPr txBox="1"/>
          <p:nvPr>
            <p:ph idx="4294967295" type="title"/>
          </p:nvPr>
        </p:nvSpPr>
        <p:spPr>
          <a:xfrm>
            <a:off x="564675" y="387700"/>
            <a:ext cx="948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s-CO" sz="2400">
                <a:solidFill>
                  <a:srgbClr val="434343"/>
                </a:solidFill>
              </a:rPr>
              <a:t>Estructura institucional sector movilidad - Gobernanza</a:t>
            </a:r>
            <a:endParaRPr b="0" sz="2400">
              <a:solidFill>
                <a:srgbClr val="434343"/>
              </a:solidFill>
            </a:endParaRPr>
          </a:p>
        </p:txBody>
      </p:sp>
      <p:sp>
        <p:nvSpPr>
          <p:cNvPr id="434" name="Google Shape;434;g3630114e4f8_25_0"/>
          <p:cNvSpPr txBox="1"/>
          <p:nvPr/>
        </p:nvSpPr>
        <p:spPr>
          <a:xfrm>
            <a:off x="1754475" y="5889875"/>
            <a:ext cx="155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Entes Gestores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5" name="Google Shape;435;g3630114e4f8_25_0"/>
          <p:cNvCxnSpPr>
            <a:endCxn id="424" idx="0"/>
          </p:cNvCxnSpPr>
          <p:nvPr/>
        </p:nvCxnSpPr>
        <p:spPr>
          <a:xfrm flipH="1">
            <a:off x="3631748" y="2810000"/>
            <a:ext cx="4988400" cy="626100"/>
          </a:xfrm>
          <a:prstGeom prst="bentConnector2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g3630114e4f8_25_0"/>
          <p:cNvCxnSpPr>
            <a:endCxn id="425" idx="0"/>
          </p:cNvCxnSpPr>
          <p:nvPr/>
        </p:nvCxnSpPr>
        <p:spPr>
          <a:xfrm>
            <a:off x="7029548" y="2810000"/>
            <a:ext cx="2020800" cy="626100"/>
          </a:xfrm>
          <a:prstGeom prst="bentConnector2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7" name="Google Shape;437;g3630114e4f8_25_0"/>
          <p:cNvCxnSpPr>
            <a:stCxn id="424" idx="2"/>
            <a:endCxn id="426" idx="0"/>
          </p:cNvCxnSpPr>
          <p:nvPr/>
        </p:nvCxnSpPr>
        <p:spPr>
          <a:xfrm rot="5400000">
            <a:off x="2229548" y="3471500"/>
            <a:ext cx="601800" cy="22026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rgbClr val="3B3B3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8" name="Google Shape;438;g3630114e4f8_25_0"/>
          <p:cNvCxnSpPr>
            <a:stCxn id="428" idx="0"/>
            <a:endCxn id="424" idx="2"/>
          </p:cNvCxnSpPr>
          <p:nvPr/>
        </p:nvCxnSpPr>
        <p:spPr>
          <a:xfrm flipH="1" rot="5400000">
            <a:off x="4529007" y="3374625"/>
            <a:ext cx="601800" cy="23961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rgbClr val="3B3B3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9" name="Google Shape;439;g3630114e4f8_25_0"/>
          <p:cNvCxnSpPr>
            <a:stCxn id="425" idx="2"/>
            <a:endCxn id="429" idx="0"/>
          </p:cNvCxnSpPr>
          <p:nvPr/>
        </p:nvCxnSpPr>
        <p:spPr>
          <a:xfrm rot="5400000">
            <a:off x="8312048" y="4135400"/>
            <a:ext cx="601800" cy="8748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rgbClr val="3B3B3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0" name="Google Shape;440;g3630114e4f8_25_0"/>
          <p:cNvCxnSpPr>
            <a:stCxn id="425" idx="2"/>
            <a:endCxn id="430" idx="0"/>
          </p:cNvCxnSpPr>
          <p:nvPr/>
        </p:nvCxnSpPr>
        <p:spPr>
          <a:xfrm flipH="1" rot="-5400000">
            <a:off x="9186848" y="4135400"/>
            <a:ext cx="601800" cy="874800"/>
          </a:xfrm>
          <a:prstGeom prst="bentConnector3">
            <a:avLst>
              <a:gd fmla="val 49990" name="adj1"/>
            </a:avLst>
          </a:prstGeom>
          <a:noFill/>
          <a:ln cap="flat" cmpd="sng" w="9525">
            <a:solidFill>
              <a:srgbClr val="3B3B3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1" name="Google Shape;441;g3630114e4f8_25_0"/>
          <p:cNvSpPr txBox="1"/>
          <p:nvPr/>
        </p:nvSpPr>
        <p:spPr>
          <a:xfrm>
            <a:off x="7499675" y="5014300"/>
            <a:ext cx="13770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Unidad de Mantenimiento Vial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3630114e4f8_25_0"/>
          <p:cNvSpPr txBox="1"/>
          <p:nvPr/>
        </p:nvSpPr>
        <p:spPr>
          <a:xfrm>
            <a:off x="9236750" y="5014300"/>
            <a:ext cx="13770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Instituto de Desarrollo Urbano</a:t>
            </a:r>
            <a:endParaRPr b="1" i="0" sz="1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3630114e4f8_25_0"/>
          <p:cNvSpPr txBox="1"/>
          <p:nvPr/>
        </p:nvSpPr>
        <p:spPr>
          <a:xfrm>
            <a:off x="7625825" y="3566638"/>
            <a:ext cx="2881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Entidades 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Adscritas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630114e4f8_25_0"/>
          <p:cNvSpPr txBox="1"/>
          <p:nvPr/>
        </p:nvSpPr>
        <p:spPr>
          <a:xfrm>
            <a:off x="2190825" y="3566638"/>
            <a:ext cx="28818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Entidades 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Vinculadas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5" name="Google Shape;445;g3630114e4f8_25_0"/>
          <p:cNvCxnSpPr>
            <a:stCxn id="434" idx="3"/>
            <a:endCxn id="427" idx="2"/>
          </p:cNvCxnSpPr>
          <p:nvPr/>
        </p:nvCxnSpPr>
        <p:spPr>
          <a:xfrm flipH="1" rot="10800000">
            <a:off x="3306375" y="5709275"/>
            <a:ext cx="325200" cy="3807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6" name="Google Shape;446;g3630114e4f8_25_0" title="TransMilenio_S._A._Bogotá_logo.sv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475" y="5109373"/>
            <a:ext cx="391153" cy="313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g3630114e4f8_25_0"/>
          <p:cNvCxnSpPr>
            <a:stCxn id="426" idx="2"/>
            <a:endCxn id="434" idx="1"/>
          </p:cNvCxnSpPr>
          <p:nvPr/>
        </p:nvCxnSpPr>
        <p:spPr>
          <a:xfrm flipH="1" rot="-5400000">
            <a:off x="1401400" y="5736975"/>
            <a:ext cx="380700" cy="325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8" name="Google Shape;448;g3630114e4f8_25_0" title="images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8563" y="5063925"/>
            <a:ext cx="304212" cy="4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3630114e4f8_25_0" title="images.jpe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95125" y="5091988"/>
            <a:ext cx="391150" cy="39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3630114e4f8_25_0" title="logo-sdm.png"/>
          <p:cNvPicPr preferRelativeResize="0"/>
          <p:nvPr/>
        </p:nvPicPr>
        <p:blipFill rotWithShape="1">
          <a:blip r:embed="rId7">
            <a:alphaModFix/>
          </a:blip>
          <a:srcRect b="0" l="24554" r="40705" t="0"/>
          <a:stretch/>
        </p:blipFill>
        <p:spPr>
          <a:xfrm>
            <a:off x="4572150" y="1260913"/>
            <a:ext cx="1379225" cy="7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3630114e4f8_25_0"/>
          <p:cNvSpPr/>
          <p:nvPr/>
        </p:nvSpPr>
        <p:spPr>
          <a:xfrm rot="5400000">
            <a:off x="1318500" y="4481625"/>
            <a:ext cx="828000" cy="16119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E3172E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630114e4f8_25_0"/>
          <p:cNvSpPr txBox="1"/>
          <p:nvPr/>
        </p:nvSpPr>
        <p:spPr>
          <a:xfrm>
            <a:off x="954913" y="5004038"/>
            <a:ext cx="15519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Transmilenio S.A.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630114e4f8_25_0"/>
          <p:cNvSpPr/>
          <p:nvPr/>
        </p:nvSpPr>
        <p:spPr>
          <a:xfrm rot="5400000">
            <a:off x="3647975" y="4588650"/>
            <a:ext cx="838200" cy="140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E3172E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630114e4f8_25_0"/>
          <p:cNvSpPr txBox="1"/>
          <p:nvPr/>
        </p:nvSpPr>
        <p:spPr>
          <a:xfrm>
            <a:off x="3502900" y="5004025"/>
            <a:ext cx="1252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Empresa Metro de Bogotá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3630114e4f8_25_0"/>
          <p:cNvSpPr/>
          <p:nvPr/>
        </p:nvSpPr>
        <p:spPr>
          <a:xfrm rot="5400000">
            <a:off x="6015138" y="4588650"/>
            <a:ext cx="838200" cy="140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3630114e4f8_25_0"/>
          <p:cNvSpPr txBox="1"/>
          <p:nvPr/>
        </p:nvSpPr>
        <p:spPr>
          <a:xfrm>
            <a:off x="5862200" y="5004025"/>
            <a:ext cx="1252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CO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Terminal de </a:t>
            </a:r>
            <a:r>
              <a:rPr b="1" i="0" lang="es-CO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3630114e4f8_25_0"/>
          <p:cNvSpPr txBox="1"/>
          <p:nvPr/>
        </p:nvSpPr>
        <p:spPr>
          <a:xfrm>
            <a:off x="6303800" y="1354438"/>
            <a:ext cx="23196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Secretaría Distrital </a:t>
            </a:r>
            <a:b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 Movilidad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3630114e4f8_25_0"/>
          <p:cNvCxnSpPr/>
          <p:nvPr/>
        </p:nvCxnSpPr>
        <p:spPr>
          <a:xfrm>
            <a:off x="6467475" y="2066925"/>
            <a:ext cx="0" cy="743100"/>
          </a:xfrm>
          <a:prstGeom prst="straightConnector1">
            <a:avLst/>
          </a:prstGeom>
          <a:noFill/>
          <a:ln cap="flat" cmpd="sng" w="9525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9" name="Google Shape;459;g3630114e4f8_25_0"/>
          <p:cNvSpPr txBox="1"/>
          <p:nvPr/>
        </p:nvSpPr>
        <p:spPr>
          <a:xfrm>
            <a:off x="4967475" y="2236600"/>
            <a:ext cx="3000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Autoridad de transporte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6305f523af_5_0"/>
          <p:cNvSpPr txBox="1"/>
          <p:nvPr>
            <p:ph idx="4294967295" type="title"/>
          </p:nvPr>
        </p:nvSpPr>
        <p:spPr>
          <a:xfrm>
            <a:off x="564675" y="375475"/>
            <a:ext cx="89673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Sistema de transporte público</a:t>
            </a:r>
            <a:endParaRPr b="0" sz="2400">
              <a:solidFill>
                <a:srgbClr val="434343"/>
              </a:solidFill>
            </a:endParaRPr>
          </a:p>
        </p:txBody>
      </p:sp>
      <p:sp>
        <p:nvSpPr>
          <p:cNvPr id="466" name="Google Shape;466;g36305f523af_5_0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g36305f523af_5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Google Shape;468;g36305f523af_5_0"/>
          <p:cNvGrpSpPr/>
          <p:nvPr/>
        </p:nvGrpSpPr>
        <p:grpSpPr>
          <a:xfrm>
            <a:off x="469675" y="960025"/>
            <a:ext cx="11408725" cy="5722550"/>
            <a:chOff x="469675" y="960025"/>
            <a:chExt cx="11408725" cy="5722550"/>
          </a:xfrm>
        </p:grpSpPr>
        <p:pic>
          <p:nvPicPr>
            <p:cNvPr id="469" name="Google Shape;469;g36305f523af_5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6975" y="960025"/>
              <a:ext cx="8123223" cy="4640700"/>
            </a:xfrm>
            <a:prstGeom prst="rect">
              <a:avLst/>
            </a:prstGeom>
            <a:noFill/>
            <a:ln cap="flat" cmpd="sng" w="9525">
              <a:solidFill>
                <a:srgbClr val="FFB71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70" name="Google Shape;470;g36305f523af_5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9675" y="6011250"/>
              <a:ext cx="343342" cy="33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g36305f523af_5_0"/>
            <p:cNvSpPr txBox="1"/>
            <p:nvPr/>
          </p:nvSpPr>
          <p:spPr>
            <a:xfrm>
              <a:off x="748075" y="5858850"/>
              <a:ext cx="1449000" cy="6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s-CO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7.358 </a:t>
              </a:r>
              <a:endParaRPr b="1" i="0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CO" sz="12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Buses Zonales</a:t>
              </a:r>
              <a:endParaRPr b="1" i="0" sz="11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36305f523af_5_0"/>
            <p:cNvSpPr txBox="1"/>
            <p:nvPr/>
          </p:nvSpPr>
          <p:spPr>
            <a:xfrm>
              <a:off x="2134697" y="5858850"/>
              <a:ext cx="1200000" cy="6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s-CO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2.202</a:t>
              </a:r>
              <a:endParaRPr b="1" i="0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CO" sz="12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Buses BRT</a:t>
              </a:r>
              <a:endParaRPr b="1" i="0" sz="11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36305f523af_5_0"/>
            <p:cNvSpPr txBox="1"/>
            <p:nvPr/>
          </p:nvSpPr>
          <p:spPr>
            <a:xfrm>
              <a:off x="3281998" y="5782650"/>
              <a:ext cx="1348200" cy="8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s-CO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948</a:t>
              </a:r>
              <a:endParaRPr b="1" i="0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CO" sz="11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Buses Alimentadores</a:t>
              </a:r>
              <a:endParaRPr b="1" i="0" sz="11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4" name="Google Shape;474;g36305f523af_5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08774" y="5935050"/>
              <a:ext cx="446400" cy="44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g36305f523af_5_0"/>
            <p:cNvSpPr txBox="1"/>
            <p:nvPr/>
          </p:nvSpPr>
          <p:spPr>
            <a:xfrm>
              <a:off x="5110799" y="5782650"/>
              <a:ext cx="985200" cy="8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s-CO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b="1" i="0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CO" sz="11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Línea </a:t>
              </a:r>
              <a:endParaRPr b="1" i="0" sz="11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CO" sz="11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Cable</a:t>
              </a:r>
              <a:endParaRPr b="1" i="0" sz="10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36305f523af_5_0"/>
            <p:cNvSpPr txBox="1"/>
            <p:nvPr/>
          </p:nvSpPr>
          <p:spPr>
            <a:xfrm>
              <a:off x="7001575" y="5782650"/>
              <a:ext cx="16155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s-CO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114,4 km</a:t>
              </a:r>
              <a:endParaRPr b="1" i="0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s-CO" sz="11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Red Troncal</a:t>
              </a:r>
              <a:endParaRPr b="1" i="0" sz="10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7" name="Google Shape;477;g36305f523af_5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06821" y="5985321"/>
              <a:ext cx="481145" cy="256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8" name="Google Shape;478;g36305f523af_5_0"/>
            <p:cNvSpPr/>
            <p:nvPr/>
          </p:nvSpPr>
          <p:spPr>
            <a:xfrm>
              <a:off x="8890000" y="2314575"/>
              <a:ext cx="2988300" cy="4368000"/>
            </a:xfrm>
            <a:prstGeom prst="roundRect">
              <a:avLst>
                <a:gd fmla="val 9733" name="adj"/>
              </a:avLst>
            </a:prstGeom>
            <a:noFill/>
            <a:ln cap="flat" cmpd="sng" w="9525">
              <a:solidFill>
                <a:srgbClr val="E317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36305f523af_5_0"/>
            <p:cNvSpPr/>
            <p:nvPr/>
          </p:nvSpPr>
          <p:spPr>
            <a:xfrm>
              <a:off x="9124750" y="2098700"/>
              <a:ext cx="2625600" cy="446400"/>
            </a:xfrm>
            <a:prstGeom prst="roundRect">
              <a:avLst>
                <a:gd fmla="val 9733" name="adj"/>
              </a:avLst>
            </a:prstGeom>
            <a:solidFill>
              <a:srgbClr val="E317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g36305f523af_5_0"/>
            <p:cNvSpPr txBox="1"/>
            <p:nvPr/>
          </p:nvSpPr>
          <p:spPr>
            <a:xfrm>
              <a:off x="9475100" y="2640525"/>
              <a:ext cx="24033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s-CO" sz="1300" u="none" cap="none" strike="noStrike">
                  <a:solidFill>
                    <a:srgbClr val="E3172E"/>
                  </a:solidFill>
                  <a:latin typeface="Arial"/>
                  <a:ea typeface="Arial"/>
                  <a:cs typeface="Arial"/>
                  <a:sym typeface="Arial"/>
                </a:rPr>
                <a:t>Sistema Zonal</a:t>
              </a:r>
              <a:endParaRPr b="1" i="0" sz="1300" u="none" cap="none" strike="noStrike">
                <a:solidFill>
                  <a:srgbClr val="E3172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CO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7358 Buses</a:t>
              </a:r>
              <a:endParaRPr b="1" i="0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g36305f523af_5_0"/>
            <p:cNvSpPr txBox="1"/>
            <p:nvPr/>
          </p:nvSpPr>
          <p:spPr>
            <a:xfrm>
              <a:off x="9475100" y="3121250"/>
              <a:ext cx="2403300" cy="11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s-CO" sz="1300" u="none" cap="none" strike="noStrike">
                  <a:solidFill>
                    <a:srgbClr val="E3172E"/>
                  </a:solidFill>
                  <a:latin typeface="Arial"/>
                  <a:ea typeface="Arial"/>
                  <a:cs typeface="Arial"/>
                  <a:sym typeface="Arial"/>
                </a:rPr>
                <a:t>Sistema BRT </a:t>
              </a:r>
              <a:endParaRPr b="1" i="0" sz="1300" u="none" cap="none" strike="noStrike">
                <a:solidFill>
                  <a:srgbClr val="E3172E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CO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2202 Buses BRT</a:t>
              </a:r>
              <a:endParaRPr b="0" i="0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CO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948 Buses Alimentadores</a:t>
              </a:r>
              <a:endParaRPr b="0" i="0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CO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1 línea de cable. </a:t>
              </a:r>
              <a:endParaRPr b="0" i="0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CO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114.4 km Construidos</a:t>
              </a:r>
              <a:endParaRPr b="0" i="0" sz="1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2" name="Google Shape;482;g36305f523af_5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37000" y="2732150"/>
              <a:ext cx="343342" cy="33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g36305f523af_5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37000" y="3325000"/>
              <a:ext cx="343350" cy="332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4" name="Google Shape;484;g36305f523af_5_0"/>
            <p:cNvSpPr txBox="1"/>
            <p:nvPr/>
          </p:nvSpPr>
          <p:spPr>
            <a:xfrm>
              <a:off x="9168300" y="2198000"/>
              <a:ext cx="24825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1" i="0" lang="es-CO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Red Transporte Público Actual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g36305f523af_5_0"/>
          <p:cNvGrpSpPr/>
          <p:nvPr/>
        </p:nvGrpSpPr>
        <p:grpSpPr>
          <a:xfrm>
            <a:off x="566975" y="960025"/>
            <a:ext cx="11311425" cy="5722550"/>
            <a:chOff x="566975" y="960025"/>
            <a:chExt cx="11311425" cy="5722550"/>
          </a:xfrm>
        </p:grpSpPr>
        <p:sp>
          <p:nvSpPr>
            <p:cNvPr id="486" name="Google Shape;486;g36305f523af_5_0"/>
            <p:cNvSpPr/>
            <p:nvPr/>
          </p:nvSpPr>
          <p:spPr>
            <a:xfrm>
              <a:off x="609150" y="5737150"/>
              <a:ext cx="8096400" cy="941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7" name="Google Shape;487;g36305f523af_5_0"/>
            <p:cNvGrpSpPr/>
            <p:nvPr/>
          </p:nvGrpSpPr>
          <p:grpSpPr>
            <a:xfrm>
              <a:off x="566975" y="960025"/>
              <a:ext cx="11311425" cy="5722550"/>
              <a:chOff x="566975" y="960025"/>
              <a:chExt cx="11311425" cy="5722550"/>
            </a:xfrm>
          </p:grpSpPr>
          <p:pic>
            <p:nvPicPr>
              <p:cNvPr id="488" name="Google Shape;488;g36305f523af_5_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66975" y="960025"/>
                <a:ext cx="8123197" cy="4640700"/>
              </a:xfrm>
              <a:prstGeom prst="rect">
                <a:avLst/>
              </a:prstGeom>
              <a:noFill/>
              <a:ln cap="flat" cmpd="sng" w="9525">
                <a:solidFill>
                  <a:srgbClr val="FFB71B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489" name="Google Shape;489;g36305f523af_5_0"/>
              <p:cNvSpPr txBox="1"/>
              <p:nvPr/>
            </p:nvSpPr>
            <p:spPr>
              <a:xfrm>
                <a:off x="4348800" y="5782650"/>
                <a:ext cx="1993500" cy="66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b="1" i="0" lang="es-CO" sz="1900" u="none" cap="none" strike="noStrike">
                    <a:solidFill>
                      <a:srgbClr val="FFB71B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101 km</a:t>
                </a:r>
                <a:endParaRPr b="1" i="0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s-CO" sz="1200" u="none" cap="none" strike="noStrike">
                    <a:solidFill>
                      <a:srgbClr val="3B3B3B"/>
                    </a:solidFill>
                    <a:latin typeface="Arial"/>
                    <a:ea typeface="Arial"/>
                    <a:cs typeface="Arial"/>
                    <a:sym typeface="Arial"/>
                  </a:rPr>
                  <a:t>Troncales Proyectadas</a:t>
                </a:r>
                <a:endParaRPr b="1" i="0" sz="11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90" name="Google Shape;490;g36305f523af_5_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816021" y="5985321"/>
                <a:ext cx="481145" cy="25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1" name="Google Shape;491;g36305f523af_5_0"/>
              <p:cNvSpPr/>
              <p:nvPr/>
            </p:nvSpPr>
            <p:spPr>
              <a:xfrm>
                <a:off x="8890000" y="2314575"/>
                <a:ext cx="2988300" cy="4368000"/>
              </a:xfrm>
              <a:prstGeom prst="roundRect">
                <a:avLst>
                  <a:gd fmla="val 9733" name="adj"/>
                </a:avLst>
              </a:prstGeom>
              <a:noFill/>
              <a:ln cap="flat" cmpd="sng" w="9525">
                <a:solidFill>
                  <a:srgbClr val="E3172E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g36305f523af_5_0"/>
              <p:cNvSpPr txBox="1"/>
              <p:nvPr/>
            </p:nvSpPr>
            <p:spPr>
              <a:xfrm>
                <a:off x="9475100" y="2640525"/>
                <a:ext cx="24033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es-CO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rPr>
                  <a:t>Sistema Zonal</a:t>
                </a:r>
                <a:endParaRPr b="1" i="0" sz="1300" u="none" cap="none" strike="noStrike">
                  <a:solidFill>
                    <a:srgbClr val="E3172E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s-CO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7358 Buses</a:t>
                </a:r>
                <a:endParaRPr b="1" i="0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g36305f523af_5_0"/>
              <p:cNvSpPr txBox="1"/>
              <p:nvPr/>
            </p:nvSpPr>
            <p:spPr>
              <a:xfrm>
                <a:off x="9475100" y="3121250"/>
                <a:ext cx="2403300" cy="130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es-CO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rPr>
                  <a:t>Sistema BRT </a:t>
                </a:r>
                <a:endParaRPr b="1" i="0" sz="1300" u="none" cap="none" strike="noStrike">
                  <a:solidFill>
                    <a:srgbClr val="E3172E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s-CO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2202 Buses BRT</a:t>
                </a:r>
                <a:endParaRPr b="0" i="0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s-CO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948 Buses Alimentadores</a:t>
                </a:r>
                <a:endParaRPr b="0" i="0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s-CO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1 línea de cable. </a:t>
                </a:r>
                <a:endParaRPr b="0" i="0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s-CO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114.4 km Construidos</a:t>
                </a:r>
                <a:endParaRPr b="0" i="0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s-CO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101 km Nuevos Proyectados</a:t>
                </a:r>
                <a:endParaRPr b="1" i="0" sz="12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94" name="Google Shape;494;g36305f523af_5_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037000" y="2732150"/>
                <a:ext cx="343342" cy="332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5" name="Google Shape;495;g36305f523af_5_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037000" y="3325000"/>
                <a:ext cx="343350" cy="3324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6" name="Google Shape;496;g36305f523af_5_0"/>
              <p:cNvSpPr/>
              <p:nvPr/>
            </p:nvSpPr>
            <p:spPr>
              <a:xfrm>
                <a:off x="9124750" y="2098700"/>
                <a:ext cx="2625600" cy="446400"/>
              </a:xfrm>
              <a:prstGeom prst="roundRect">
                <a:avLst>
                  <a:gd fmla="val 9733" name="adj"/>
                </a:avLst>
              </a:prstGeom>
              <a:solidFill>
                <a:srgbClr val="E317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g36305f523af_5_0"/>
              <p:cNvSpPr txBox="1"/>
              <p:nvPr/>
            </p:nvSpPr>
            <p:spPr>
              <a:xfrm>
                <a:off x="9168300" y="2198000"/>
                <a:ext cx="24825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es-CO" sz="13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Red Transporte Público</a:t>
                </a:r>
                <a:endParaRPr b="0" i="0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8" name="Google Shape;498;g36305f523af_5_0"/>
          <p:cNvGrpSpPr/>
          <p:nvPr/>
        </p:nvGrpSpPr>
        <p:grpSpPr>
          <a:xfrm>
            <a:off x="566975" y="960025"/>
            <a:ext cx="11311425" cy="5722550"/>
            <a:chOff x="566975" y="960025"/>
            <a:chExt cx="11311425" cy="5722550"/>
          </a:xfrm>
        </p:grpSpPr>
        <p:sp>
          <p:nvSpPr>
            <p:cNvPr id="499" name="Google Shape;499;g36305f523af_5_0"/>
            <p:cNvSpPr/>
            <p:nvPr/>
          </p:nvSpPr>
          <p:spPr>
            <a:xfrm>
              <a:off x="8971225" y="4153350"/>
              <a:ext cx="2727000" cy="9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0" name="Google Shape;500;g36305f523af_5_0"/>
            <p:cNvGrpSpPr/>
            <p:nvPr/>
          </p:nvGrpSpPr>
          <p:grpSpPr>
            <a:xfrm>
              <a:off x="566975" y="960025"/>
              <a:ext cx="11311425" cy="5722550"/>
              <a:chOff x="566975" y="960025"/>
              <a:chExt cx="11311425" cy="5722550"/>
            </a:xfrm>
          </p:grpSpPr>
          <p:sp>
            <p:nvSpPr>
              <p:cNvPr id="501" name="Google Shape;501;g36305f523af_5_0"/>
              <p:cNvSpPr/>
              <p:nvPr/>
            </p:nvSpPr>
            <p:spPr>
              <a:xfrm>
                <a:off x="609150" y="5737150"/>
                <a:ext cx="8096400" cy="941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02" name="Google Shape;502;g36305f523af_5_0"/>
              <p:cNvGrpSpPr/>
              <p:nvPr/>
            </p:nvGrpSpPr>
            <p:grpSpPr>
              <a:xfrm>
                <a:off x="566975" y="960025"/>
                <a:ext cx="11311425" cy="5722550"/>
                <a:chOff x="566975" y="960025"/>
                <a:chExt cx="11311425" cy="5722550"/>
              </a:xfrm>
            </p:grpSpPr>
            <p:pic>
              <p:nvPicPr>
                <p:cNvPr id="503" name="Google Shape;503;g36305f523af_5_0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566975" y="960025"/>
                  <a:ext cx="8123223" cy="46407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FFB71B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pic>
            <p:sp>
              <p:nvSpPr>
                <p:cNvPr id="504" name="Google Shape;504;g36305f523af_5_0"/>
                <p:cNvSpPr/>
                <p:nvPr/>
              </p:nvSpPr>
              <p:spPr>
                <a:xfrm>
                  <a:off x="8890000" y="2314575"/>
                  <a:ext cx="2988300" cy="4368000"/>
                </a:xfrm>
                <a:prstGeom prst="roundRect">
                  <a:avLst>
                    <a:gd fmla="val 9733" name="adj"/>
                  </a:avLst>
                </a:prstGeom>
                <a:noFill/>
                <a:ln cap="flat" cmpd="sng" w="9525">
                  <a:solidFill>
                    <a:srgbClr val="E3172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g36305f523af_5_0"/>
                <p:cNvSpPr/>
                <p:nvPr/>
              </p:nvSpPr>
              <p:spPr>
                <a:xfrm>
                  <a:off x="9124750" y="2098700"/>
                  <a:ext cx="2210100" cy="446400"/>
                </a:xfrm>
                <a:prstGeom prst="roundRect">
                  <a:avLst>
                    <a:gd fmla="val 9733" name="adj"/>
                  </a:avLst>
                </a:prstGeom>
                <a:solidFill>
                  <a:srgbClr val="E317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g36305f523af_5_0"/>
                <p:cNvSpPr txBox="1"/>
                <p:nvPr/>
              </p:nvSpPr>
              <p:spPr>
                <a:xfrm>
                  <a:off x="9475100" y="2640525"/>
                  <a:ext cx="2403300" cy="585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Sistema Zonal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7358 Buses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07" name="Google Shape;507;g36305f523af_5_0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0" l="0" r="0" t="0"/>
                <a:stretch/>
              </p:blipFill>
              <p:spPr>
                <a:xfrm>
                  <a:off x="9037001" y="4458248"/>
                  <a:ext cx="343350" cy="450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08" name="Google Shape;508;g36305f523af_5_0"/>
                <p:cNvSpPr txBox="1"/>
                <p:nvPr/>
              </p:nvSpPr>
              <p:spPr>
                <a:xfrm>
                  <a:off x="9475100" y="3121250"/>
                  <a:ext cx="2403300" cy="1308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Sistema BRT 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2202 Buses BRT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948 Buses Alimentadores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 línea de cable. 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114.4 km Construidos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101 km Nuevos Proyectados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g36305f523af_5_0"/>
                <p:cNvSpPr txBox="1"/>
                <p:nvPr/>
              </p:nvSpPr>
              <p:spPr>
                <a:xfrm>
                  <a:off x="9475100" y="4354050"/>
                  <a:ext cx="1813200" cy="75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Futura Red Metro: 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Línea 1. 23,96 km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Línea 2. 15,5 km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10" name="Google Shape;510;g36305f523af_5_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037000" y="2732150"/>
                  <a:ext cx="343342" cy="332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1" name="Google Shape;511;g36305f523af_5_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037000" y="3325000"/>
                  <a:ext cx="343350" cy="3324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2" name="Google Shape;512;g36305f523af_5_0"/>
                <p:cNvSpPr txBox="1"/>
                <p:nvPr/>
              </p:nvSpPr>
              <p:spPr>
                <a:xfrm>
                  <a:off x="9037400" y="2121800"/>
                  <a:ext cx="23394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s-CO" sz="14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Red Transporte Público</a:t>
                  </a:r>
                  <a:endParaRPr b="0" i="0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g36305f523af_5_0"/>
                <p:cNvSpPr/>
                <p:nvPr/>
              </p:nvSpPr>
              <p:spPr>
                <a:xfrm>
                  <a:off x="2319627" y="5957878"/>
                  <a:ext cx="546659" cy="472189"/>
                </a:xfrm>
                <a:custGeom>
                  <a:rect b="b" l="l" r="r" t="t"/>
                  <a:pathLst>
                    <a:path extrusionOk="0" h="472189" w="546659">
                      <a:moveTo>
                        <a:pt x="426287" y="403626"/>
                      </a:moveTo>
                      <a:lnTo>
                        <a:pt x="426287" y="452600"/>
                      </a:lnTo>
                      <a:cubicBezTo>
                        <a:pt x="426287" y="455456"/>
                        <a:pt x="429144" y="457905"/>
                        <a:pt x="432000" y="457905"/>
                      </a:cubicBezTo>
                      <a:lnTo>
                        <a:pt x="527481" y="457905"/>
                      </a:lnTo>
                      <a:cubicBezTo>
                        <a:pt x="530337" y="457905"/>
                        <a:pt x="532378" y="455456"/>
                        <a:pt x="532378" y="452600"/>
                      </a:cubicBezTo>
                      <a:lnTo>
                        <a:pt x="532378" y="403626"/>
                      </a:lnTo>
                      <a:close/>
                      <a:moveTo>
                        <a:pt x="79369" y="302739"/>
                      </a:moveTo>
                      <a:lnTo>
                        <a:pt x="38981" y="395132"/>
                      </a:lnTo>
                      <a:lnTo>
                        <a:pt x="344954" y="395132"/>
                      </a:lnTo>
                      <a:lnTo>
                        <a:pt x="304158" y="302739"/>
                      </a:lnTo>
                      <a:close/>
                      <a:moveTo>
                        <a:pt x="115270" y="221742"/>
                      </a:moveTo>
                      <a:lnTo>
                        <a:pt x="85897" y="288493"/>
                      </a:lnTo>
                      <a:lnTo>
                        <a:pt x="297630" y="288493"/>
                      </a:lnTo>
                      <a:lnTo>
                        <a:pt x="268665" y="221742"/>
                      </a:lnTo>
                      <a:close/>
                      <a:moveTo>
                        <a:pt x="151171" y="122022"/>
                      </a:moveTo>
                      <a:cubicBezTo>
                        <a:pt x="154843" y="123243"/>
                        <a:pt x="156882" y="127721"/>
                        <a:pt x="154843" y="131384"/>
                      </a:cubicBezTo>
                      <a:lnTo>
                        <a:pt x="121390" y="207496"/>
                      </a:lnTo>
                      <a:lnTo>
                        <a:pt x="262545" y="207496"/>
                      </a:lnTo>
                      <a:lnTo>
                        <a:pt x="229092" y="131384"/>
                      </a:lnTo>
                      <a:cubicBezTo>
                        <a:pt x="227052" y="127721"/>
                        <a:pt x="229092" y="123243"/>
                        <a:pt x="232764" y="122022"/>
                      </a:cubicBezTo>
                      <a:cubicBezTo>
                        <a:pt x="236436" y="120394"/>
                        <a:pt x="240107" y="122022"/>
                        <a:pt x="242147" y="125686"/>
                      </a:cubicBezTo>
                      <a:lnTo>
                        <a:pt x="315581" y="293377"/>
                      </a:lnTo>
                      <a:lnTo>
                        <a:pt x="383303" y="448045"/>
                      </a:lnTo>
                      <a:cubicBezTo>
                        <a:pt x="384935" y="451708"/>
                        <a:pt x="383303" y="455778"/>
                        <a:pt x="379631" y="457406"/>
                      </a:cubicBezTo>
                      <a:cubicBezTo>
                        <a:pt x="378408" y="457813"/>
                        <a:pt x="377592" y="457813"/>
                        <a:pt x="376776" y="457813"/>
                      </a:cubicBezTo>
                      <a:cubicBezTo>
                        <a:pt x="373920" y="457813"/>
                        <a:pt x="371472" y="456185"/>
                        <a:pt x="370248" y="453743"/>
                      </a:cubicBezTo>
                      <a:lnTo>
                        <a:pt x="351074" y="409378"/>
                      </a:lnTo>
                      <a:cubicBezTo>
                        <a:pt x="350666" y="409378"/>
                        <a:pt x="350666" y="409378"/>
                        <a:pt x="350258" y="409378"/>
                      </a:cubicBezTo>
                      <a:lnTo>
                        <a:pt x="33677" y="409378"/>
                      </a:lnTo>
                      <a:cubicBezTo>
                        <a:pt x="33269" y="409378"/>
                        <a:pt x="33269" y="409378"/>
                        <a:pt x="32861" y="409378"/>
                      </a:cubicBezTo>
                      <a:lnTo>
                        <a:pt x="13687" y="453743"/>
                      </a:lnTo>
                      <a:cubicBezTo>
                        <a:pt x="12463" y="456185"/>
                        <a:pt x="10015" y="457813"/>
                        <a:pt x="7159" y="457813"/>
                      </a:cubicBezTo>
                      <a:cubicBezTo>
                        <a:pt x="5935" y="457813"/>
                        <a:pt x="5119" y="457813"/>
                        <a:pt x="4304" y="457406"/>
                      </a:cubicBezTo>
                      <a:cubicBezTo>
                        <a:pt x="632" y="455778"/>
                        <a:pt x="-1000" y="451708"/>
                        <a:pt x="632" y="448045"/>
                      </a:cubicBezTo>
                      <a:lnTo>
                        <a:pt x="68762" y="293377"/>
                      </a:lnTo>
                      <a:lnTo>
                        <a:pt x="141788" y="125686"/>
                      </a:lnTo>
                      <a:cubicBezTo>
                        <a:pt x="143828" y="122022"/>
                        <a:pt x="147499" y="120394"/>
                        <a:pt x="151171" y="122022"/>
                      </a:cubicBezTo>
                      <a:close/>
                      <a:moveTo>
                        <a:pt x="455463" y="30548"/>
                      </a:moveTo>
                      <a:cubicBezTo>
                        <a:pt x="459076" y="30548"/>
                        <a:pt x="462287" y="33389"/>
                        <a:pt x="462287" y="37446"/>
                      </a:cubicBezTo>
                      <a:lnTo>
                        <a:pt x="462287" y="74370"/>
                      </a:lnTo>
                      <a:lnTo>
                        <a:pt x="482359" y="93035"/>
                      </a:lnTo>
                      <a:cubicBezTo>
                        <a:pt x="485571" y="95875"/>
                        <a:pt x="485571" y="100339"/>
                        <a:pt x="483162" y="103179"/>
                      </a:cubicBezTo>
                      <a:cubicBezTo>
                        <a:pt x="481556" y="104396"/>
                        <a:pt x="479950" y="105613"/>
                        <a:pt x="477943" y="105613"/>
                      </a:cubicBezTo>
                      <a:cubicBezTo>
                        <a:pt x="476338" y="105613"/>
                        <a:pt x="474330" y="104802"/>
                        <a:pt x="473126" y="103585"/>
                      </a:cubicBezTo>
                      <a:lnTo>
                        <a:pt x="450646" y="82891"/>
                      </a:lnTo>
                      <a:cubicBezTo>
                        <a:pt x="449040" y="81268"/>
                        <a:pt x="448237" y="79645"/>
                        <a:pt x="448237" y="77210"/>
                      </a:cubicBezTo>
                      <a:lnTo>
                        <a:pt x="448237" y="37446"/>
                      </a:lnTo>
                      <a:cubicBezTo>
                        <a:pt x="448237" y="33389"/>
                        <a:pt x="451449" y="30548"/>
                        <a:pt x="455463" y="30548"/>
                      </a:cubicBezTo>
                      <a:close/>
                      <a:moveTo>
                        <a:pt x="456074" y="14284"/>
                      </a:moveTo>
                      <a:cubicBezTo>
                        <a:pt x="422207" y="14284"/>
                        <a:pt x="394460" y="42036"/>
                        <a:pt x="394460" y="75910"/>
                      </a:cubicBezTo>
                      <a:cubicBezTo>
                        <a:pt x="394460" y="109783"/>
                        <a:pt x="422207" y="137127"/>
                        <a:pt x="456074" y="137127"/>
                      </a:cubicBezTo>
                      <a:cubicBezTo>
                        <a:pt x="489942" y="137127"/>
                        <a:pt x="517280" y="109783"/>
                        <a:pt x="517280" y="75910"/>
                      </a:cubicBezTo>
                      <a:cubicBezTo>
                        <a:pt x="517280" y="42036"/>
                        <a:pt x="489942" y="14284"/>
                        <a:pt x="456074" y="14284"/>
                      </a:cubicBezTo>
                      <a:close/>
                      <a:moveTo>
                        <a:pt x="456074" y="0"/>
                      </a:moveTo>
                      <a:cubicBezTo>
                        <a:pt x="497694" y="0"/>
                        <a:pt x="531562" y="33874"/>
                        <a:pt x="531562" y="75910"/>
                      </a:cubicBezTo>
                      <a:cubicBezTo>
                        <a:pt x="531562" y="115089"/>
                        <a:pt x="501367" y="147738"/>
                        <a:pt x="463011" y="151411"/>
                      </a:cubicBezTo>
                      <a:lnTo>
                        <a:pt x="463011" y="275478"/>
                      </a:lnTo>
                      <a:lnTo>
                        <a:pt x="545435" y="392199"/>
                      </a:lnTo>
                      <a:cubicBezTo>
                        <a:pt x="546659" y="393423"/>
                        <a:pt x="546659" y="394647"/>
                        <a:pt x="546659" y="396280"/>
                      </a:cubicBezTo>
                      <a:lnTo>
                        <a:pt x="546659" y="452600"/>
                      </a:lnTo>
                      <a:cubicBezTo>
                        <a:pt x="546659" y="463211"/>
                        <a:pt x="538090" y="472189"/>
                        <a:pt x="527481" y="472189"/>
                      </a:cubicBezTo>
                      <a:lnTo>
                        <a:pt x="432000" y="472189"/>
                      </a:lnTo>
                      <a:cubicBezTo>
                        <a:pt x="420983" y="472189"/>
                        <a:pt x="412006" y="463211"/>
                        <a:pt x="412006" y="452600"/>
                      </a:cubicBezTo>
                      <a:lnTo>
                        <a:pt x="412006" y="398320"/>
                      </a:lnTo>
                      <a:lnTo>
                        <a:pt x="268376" y="132638"/>
                      </a:lnTo>
                      <a:cubicBezTo>
                        <a:pt x="266744" y="129373"/>
                        <a:pt x="267968" y="124883"/>
                        <a:pt x="271232" y="122843"/>
                      </a:cubicBezTo>
                      <a:cubicBezTo>
                        <a:pt x="274905" y="121210"/>
                        <a:pt x="278985" y="122435"/>
                        <a:pt x="281025" y="125700"/>
                      </a:cubicBezTo>
                      <a:lnTo>
                        <a:pt x="423839" y="388934"/>
                      </a:lnTo>
                      <a:lnTo>
                        <a:pt x="526257" y="388934"/>
                      </a:lnTo>
                      <a:lnTo>
                        <a:pt x="463011" y="300373"/>
                      </a:lnTo>
                      <a:lnTo>
                        <a:pt x="463011" y="357917"/>
                      </a:lnTo>
                      <a:cubicBezTo>
                        <a:pt x="463011" y="361998"/>
                        <a:pt x="459747" y="365263"/>
                        <a:pt x="456074" y="365263"/>
                      </a:cubicBezTo>
                      <a:cubicBezTo>
                        <a:pt x="451994" y="365263"/>
                        <a:pt x="448730" y="361998"/>
                        <a:pt x="448730" y="357917"/>
                      </a:cubicBezTo>
                      <a:lnTo>
                        <a:pt x="448730" y="279967"/>
                      </a:lnTo>
                      <a:lnTo>
                        <a:pt x="345088" y="133454"/>
                      </a:lnTo>
                      <a:cubicBezTo>
                        <a:pt x="343047" y="130189"/>
                        <a:pt x="343863" y="125700"/>
                        <a:pt x="346720" y="123659"/>
                      </a:cubicBezTo>
                      <a:cubicBezTo>
                        <a:pt x="349984" y="121210"/>
                        <a:pt x="354880" y="121618"/>
                        <a:pt x="356921" y="125292"/>
                      </a:cubicBezTo>
                      <a:lnTo>
                        <a:pt x="448730" y="255480"/>
                      </a:lnTo>
                      <a:lnTo>
                        <a:pt x="448730" y="151411"/>
                      </a:lnTo>
                      <a:cubicBezTo>
                        <a:pt x="410374" y="147738"/>
                        <a:pt x="380179" y="115089"/>
                        <a:pt x="380179" y="75910"/>
                      </a:cubicBezTo>
                      <a:cubicBezTo>
                        <a:pt x="380179" y="33874"/>
                        <a:pt x="414046" y="0"/>
                        <a:pt x="456074" y="0"/>
                      </a:cubicBezTo>
                      <a:close/>
                    </a:path>
                  </a:pathLst>
                </a:custGeom>
                <a:solidFill>
                  <a:srgbClr val="E3172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g36305f523af_5_0"/>
                <p:cNvSpPr txBox="1"/>
                <p:nvPr/>
              </p:nvSpPr>
              <p:spPr>
                <a:xfrm>
                  <a:off x="3108625" y="5920350"/>
                  <a:ext cx="1449000" cy="72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rPr b="1" i="0" lang="es-CO" sz="1900" u="none" cap="none" strike="noStrike">
                      <a:solidFill>
                        <a:srgbClr val="FFB71B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23,96 km</a:t>
                  </a:r>
                  <a:endParaRPr b="1" i="0" sz="1900" u="none" cap="none" strike="noStrike">
                    <a:solidFill>
                      <a:srgbClr val="FFB71B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3B3B3B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L1MB</a:t>
                  </a:r>
                  <a:endParaRPr b="1" i="0" sz="1100" u="none" cap="none" strike="noStrike">
                    <a:solidFill>
                      <a:srgbClr val="3B3B3B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g36305f523af_5_0"/>
                <p:cNvSpPr txBox="1"/>
                <p:nvPr/>
              </p:nvSpPr>
              <p:spPr>
                <a:xfrm>
                  <a:off x="5013625" y="5920350"/>
                  <a:ext cx="1449000" cy="72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rPr b="1" i="0" lang="es-CO" sz="1900" u="none" cap="none" strike="noStrike">
                      <a:solidFill>
                        <a:srgbClr val="FFB71B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15,5 km</a:t>
                  </a:r>
                  <a:endParaRPr b="1" i="0" sz="1900" u="none" cap="none" strike="noStrike">
                    <a:solidFill>
                      <a:srgbClr val="FFB71B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3B3B3B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L2MB</a:t>
                  </a:r>
                  <a:endParaRPr b="1" i="0" sz="1100" u="none" cap="none" strike="noStrike">
                    <a:solidFill>
                      <a:srgbClr val="3B3B3B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g36305f523af_5_0"/>
                <p:cNvSpPr/>
                <p:nvPr/>
              </p:nvSpPr>
              <p:spPr>
                <a:xfrm>
                  <a:off x="9206425" y="5395675"/>
                  <a:ext cx="2403300" cy="719400"/>
                </a:xfrm>
                <a:prstGeom prst="roundRect">
                  <a:avLst>
                    <a:gd fmla="val 16667" name="adj"/>
                  </a:avLst>
                </a:prstGeom>
                <a:noFill/>
                <a:ln cap="flat" cmpd="sng" w="9525">
                  <a:solidFill>
                    <a:srgbClr val="E3172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g36305f523af_5_0"/>
                <p:cNvSpPr txBox="1"/>
                <p:nvPr/>
              </p:nvSpPr>
              <p:spPr>
                <a:xfrm>
                  <a:off x="9473375" y="5532175"/>
                  <a:ext cx="20964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Sep-27: </a:t>
                  </a:r>
                  <a:r>
                    <a:rPr b="1" i="0" lang="es-CO" sz="13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L1MB </a:t>
                  </a:r>
                  <a:r>
                    <a:rPr b="1" i="0" lang="es-CO" sz="13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Inicia operación marcha blanca </a:t>
                  </a:r>
                  <a:endParaRPr b="1" i="0" sz="13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g36305f523af_5_0"/>
                <p:cNvSpPr/>
                <p:nvPr/>
              </p:nvSpPr>
              <p:spPr>
                <a:xfrm>
                  <a:off x="9002225" y="5229525"/>
                  <a:ext cx="472800" cy="492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19" name="Google Shape;519;g36305f523af_5_0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b="0" l="0" r="0" t="0"/>
                <a:stretch/>
              </p:blipFill>
              <p:spPr>
                <a:xfrm>
                  <a:off x="9001375" y="5293748"/>
                  <a:ext cx="394700" cy="364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520" name="Google Shape;520;g36305f523af_5_0"/>
          <p:cNvGrpSpPr/>
          <p:nvPr/>
        </p:nvGrpSpPr>
        <p:grpSpPr>
          <a:xfrm>
            <a:off x="431950" y="960025"/>
            <a:ext cx="11446450" cy="5740250"/>
            <a:chOff x="431950" y="960025"/>
            <a:chExt cx="11446450" cy="5740250"/>
          </a:xfrm>
        </p:grpSpPr>
        <p:grpSp>
          <p:nvGrpSpPr>
            <p:cNvPr id="521" name="Google Shape;521;g36305f523af_5_0"/>
            <p:cNvGrpSpPr/>
            <p:nvPr/>
          </p:nvGrpSpPr>
          <p:grpSpPr>
            <a:xfrm>
              <a:off x="431950" y="960025"/>
              <a:ext cx="11446450" cy="5740250"/>
              <a:chOff x="431950" y="960025"/>
              <a:chExt cx="11446450" cy="5740250"/>
            </a:xfrm>
          </p:grpSpPr>
          <p:sp>
            <p:nvSpPr>
              <p:cNvPr id="522" name="Google Shape;522;g36305f523af_5_0"/>
              <p:cNvSpPr/>
              <p:nvPr/>
            </p:nvSpPr>
            <p:spPr>
              <a:xfrm>
                <a:off x="9037675" y="4527250"/>
                <a:ext cx="2744700" cy="2052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g36305f523af_5_0"/>
              <p:cNvSpPr/>
              <p:nvPr/>
            </p:nvSpPr>
            <p:spPr>
              <a:xfrm>
                <a:off x="431950" y="5737150"/>
                <a:ext cx="8273700" cy="941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24" name="Google Shape;524;g36305f523af_5_0"/>
              <p:cNvGrpSpPr/>
              <p:nvPr/>
            </p:nvGrpSpPr>
            <p:grpSpPr>
              <a:xfrm>
                <a:off x="566975" y="960025"/>
                <a:ext cx="11311425" cy="5740250"/>
                <a:chOff x="566975" y="960025"/>
                <a:chExt cx="11311425" cy="5740250"/>
              </a:xfrm>
            </p:grpSpPr>
            <p:pic>
              <p:nvPicPr>
                <p:cNvPr id="525" name="Google Shape;525;g36305f523af_5_0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0" l="0" r="0" t="0"/>
                <a:stretch/>
              </p:blipFill>
              <p:spPr>
                <a:xfrm>
                  <a:off x="566975" y="960025"/>
                  <a:ext cx="8123172" cy="46407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FFB71B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pic>
            <p:sp>
              <p:nvSpPr>
                <p:cNvPr id="526" name="Google Shape;526;g36305f523af_5_0"/>
                <p:cNvSpPr/>
                <p:nvPr/>
              </p:nvSpPr>
              <p:spPr>
                <a:xfrm>
                  <a:off x="8890000" y="2314575"/>
                  <a:ext cx="2988300" cy="4368000"/>
                </a:xfrm>
                <a:prstGeom prst="roundRect">
                  <a:avLst>
                    <a:gd fmla="val 9733" name="adj"/>
                  </a:avLst>
                </a:prstGeom>
                <a:noFill/>
                <a:ln cap="flat" cmpd="sng" w="9525">
                  <a:solidFill>
                    <a:srgbClr val="E3172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g36305f523af_5_0"/>
                <p:cNvSpPr/>
                <p:nvPr/>
              </p:nvSpPr>
              <p:spPr>
                <a:xfrm>
                  <a:off x="9124750" y="2098700"/>
                  <a:ext cx="2210100" cy="446400"/>
                </a:xfrm>
                <a:prstGeom prst="roundRect">
                  <a:avLst>
                    <a:gd fmla="val 9733" name="adj"/>
                  </a:avLst>
                </a:prstGeom>
                <a:solidFill>
                  <a:srgbClr val="E3172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g36305f523af_5_0"/>
                <p:cNvSpPr txBox="1"/>
                <p:nvPr/>
              </p:nvSpPr>
              <p:spPr>
                <a:xfrm>
                  <a:off x="9475100" y="2640525"/>
                  <a:ext cx="2403300" cy="585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Sistema Zonal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7358 Buses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29" name="Google Shape;529;g36305f523af_5_0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b="0" l="0" r="0" t="0"/>
                <a:stretch/>
              </p:blipFill>
              <p:spPr>
                <a:xfrm>
                  <a:off x="9037001" y="4458248"/>
                  <a:ext cx="343350" cy="450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0" name="Google Shape;530;g36305f523af_5_0"/>
                <p:cNvSpPr txBox="1"/>
                <p:nvPr/>
              </p:nvSpPr>
              <p:spPr>
                <a:xfrm>
                  <a:off x="9475100" y="3121250"/>
                  <a:ext cx="2403300" cy="1308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Sistema BRT 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2202 Buses BRT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948 Buses Alimentadores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 línea de cable. 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114.4 km Construidos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101 km Nuevos Proyectados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g36305f523af_5_0"/>
                <p:cNvSpPr txBox="1"/>
                <p:nvPr/>
              </p:nvSpPr>
              <p:spPr>
                <a:xfrm>
                  <a:off x="9475100" y="4354050"/>
                  <a:ext cx="1813200" cy="75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Futura Red Metro: 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Línea 1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Línea 2</a:t>
                  </a:r>
                  <a:endParaRPr b="0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32" name="Google Shape;532;g36305f523af_5_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037000" y="2732150"/>
                  <a:ext cx="343342" cy="332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33" name="Google Shape;533;g36305f523af_5_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9037000" y="3325000"/>
                  <a:ext cx="343350" cy="3324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4" name="Google Shape;534;g36305f523af_5_0"/>
                <p:cNvSpPr txBox="1"/>
                <p:nvPr/>
              </p:nvSpPr>
              <p:spPr>
                <a:xfrm>
                  <a:off x="9037400" y="2121800"/>
                  <a:ext cx="23394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b="1" i="0" lang="es-CO" sz="14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Red Transporte Público</a:t>
                  </a:r>
                  <a:endParaRPr b="0" i="0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g36305f523af_5_0"/>
                <p:cNvSpPr txBox="1"/>
                <p:nvPr/>
              </p:nvSpPr>
              <p:spPr>
                <a:xfrm>
                  <a:off x="9475100" y="5048475"/>
                  <a:ext cx="2339400" cy="1123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Futura Red Regiotram: </a:t>
                  </a:r>
                  <a:endParaRPr b="1" i="0" sz="1300" u="none" cap="none" strike="noStrike">
                    <a:solidFill>
                      <a:srgbClr val="E3172E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Norte: 47.5 km 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(24.9 en Bogotá)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Occidente: 39.6 km 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43434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(14.7 en Bogotá)</a:t>
                  </a:r>
                  <a:endParaRPr b="1" i="0" sz="12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536" name="Google Shape;536;g36305f523af_5_0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0" l="0" r="0" t="13035"/>
                <a:stretch/>
              </p:blipFill>
              <p:spPr>
                <a:xfrm>
                  <a:off x="9037000" y="5195375"/>
                  <a:ext cx="343350" cy="3875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7" name="Google Shape;537;g36305f523af_5_0"/>
                <p:cNvSpPr txBox="1"/>
                <p:nvPr/>
              </p:nvSpPr>
              <p:spPr>
                <a:xfrm>
                  <a:off x="9475100" y="6115275"/>
                  <a:ext cx="2339400" cy="585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b="1" i="0" lang="es-CO" sz="1300" u="none" cap="none" strike="noStrike">
                      <a:solidFill>
                        <a:srgbClr val="E3172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 Centros de Integración Modal (CIM)</a:t>
                  </a:r>
                  <a:endParaRPr b="0" i="0" sz="13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g36305f523af_5_0"/>
                <p:cNvSpPr/>
                <p:nvPr/>
              </p:nvSpPr>
              <p:spPr>
                <a:xfrm>
                  <a:off x="1862427" y="5957878"/>
                  <a:ext cx="546659" cy="472189"/>
                </a:xfrm>
                <a:custGeom>
                  <a:rect b="b" l="l" r="r" t="t"/>
                  <a:pathLst>
                    <a:path extrusionOk="0" h="472189" w="546659">
                      <a:moveTo>
                        <a:pt x="426287" y="403626"/>
                      </a:moveTo>
                      <a:lnTo>
                        <a:pt x="426287" y="452600"/>
                      </a:lnTo>
                      <a:cubicBezTo>
                        <a:pt x="426287" y="455456"/>
                        <a:pt x="429144" y="457905"/>
                        <a:pt x="432000" y="457905"/>
                      </a:cubicBezTo>
                      <a:lnTo>
                        <a:pt x="527481" y="457905"/>
                      </a:lnTo>
                      <a:cubicBezTo>
                        <a:pt x="530337" y="457905"/>
                        <a:pt x="532378" y="455456"/>
                        <a:pt x="532378" y="452600"/>
                      </a:cubicBezTo>
                      <a:lnTo>
                        <a:pt x="532378" y="403626"/>
                      </a:lnTo>
                      <a:close/>
                      <a:moveTo>
                        <a:pt x="79369" y="302739"/>
                      </a:moveTo>
                      <a:lnTo>
                        <a:pt x="38981" y="395132"/>
                      </a:lnTo>
                      <a:lnTo>
                        <a:pt x="344954" y="395132"/>
                      </a:lnTo>
                      <a:lnTo>
                        <a:pt x="304158" y="302739"/>
                      </a:lnTo>
                      <a:close/>
                      <a:moveTo>
                        <a:pt x="115270" y="221742"/>
                      </a:moveTo>
                      <a:lnTo>
                        <a:pt x="85897" y="288493"/>
                      </a:lnTo>
                      <a:lnTo>
                        <a:pt x="297630" y="288493"/>
                      </a:lnTo>
                      <a:lnTo>
                        <a:pt x="268665" y="221742"/>
                      </a:lnTo>
                      <a:close/>
                      <a:moveTo>
                        <a:pt x="151171" y="122022"/>
                      </a:moveTo>
                      <a:cubicBezTo>
                        <a:pt x="154843" y="123243"/>
                        <a:pt x="156882" y="127721"/>
                        <a:pt x="154843" y="131384"/>
                      </a:cubicBezTo>
                      <a:lnTo>
                        <a:pt x="121390" y="207496"/>
                      </a:lnTo>
                      <a:lnTo>
                        <a:pt x="262545" y="207496"/>
                      </a:lnTo>
                      <a:lnTo>
                        <a:pt x="229092" y="131384"/>
                      </a:lnTo>
                      <a:cubicBezTo>
                        <a:pt x="227052" y="127721"/>
                        <a:pt x="229092" y="123243"/>
                        <a:pt x="232764" y="122022"/>
                      </a:cubicBezTo>
                      <a:cubicBezTo>
                        <a:pt x="236436" y="120394"/>
                        <a:pt x="240107" y="122022"/>
                        <a:pt x="242147" y="125686"/>
                      </a:cubicBezTo>
                      <a:lnTo>
                        <a:pt x="315581" y="293377"/>
                      </a:lnTo>
                      <a:lnTo>
                        <a:pt x="383303" y="448045"/>
                      </a:lnTo>
                      <a:cubicBezTo>
                        <a:pt x="384935" y="451708"/>
                        <a:pt x="383303" y="455778"/>
                        <a:pt x="379631" y="457406"/>
                      </a:cubicBezTo>
                      <a:cubicBezTo>
                        <a:pt x="378408" y="457813"/>
                        <a:pt x="377592" y="457813"/>
                        <a:pt x="376776" y="457813"/>
                      </a:cubicBezTo>
                      <a:cubicBezTo>
                        <a:pt x="373920" y="457813"/>
                        <a:pt x="371472" y="456185"/>
                        <a:pt x="370248" y="453743"/>
                      </a:cubicBezTo>
                      <a:lnTo>
                        <a:pt x="351074" y="409378"/>
                      </a:lnTo>
                      <a:cubicBezTo>
                        <a:pt x="350666" y="409378"/>
                        <a:pt x="350666" y="409378"/>
                        <a:pt x="350258" y="409378"/>
                      </a:cubicBezTo>
                      <a:lnTo>
                        <a:pt x="33677" y="409378"/>
                      </a:lnTo>
                      <a:cubicBezTo>
                        <a:pt x="33269" y="409378"/>
                        <a:pt x="33269" y="409378"/>
                        <a:pt x="32861" y="409378"/>
                      </a:cubicBezTo>
                      <a:lnTo>
                        <a:pt x="13687" y="453743"/>
                      </a:lnTo>
                      <a:cubicBezTo>
                        <a:pt x="12463" y="456185"/>
                        <a:pt x="10015" y="457813"/>
                        <a:pt x="7159" y="457813"/>
                      </a:cubicBezTo>
                      <a:cubicBezTo>
                        <a:pt x="5935" y="457813"/>
                        <a:pt x="5119" y="457813"/>
                        <a:pt x="4304" y="457406"/>
                      </a:cubicBezTo>
                      <a:cubicBezTo>
                        <a:pt x="632" y="455778"/>
                        <a:pt x="-1000" y="451708"/>
                        <a:pt x="632" y="448045"/>
                      </a:cubicBezTo>
                      <a:lnTo>
                        <a:pt x="68762" y="293377"/>
                      </a:lnTo>
                      <a:lnTo>
                        <a:pt x="141788" y="125686"/>
                      </a:lnTo>
                      <a:cubicBezTo>
                        <a:pt x="143828" y="122022"/>
                        <a:pt x="147499" y="120394"/>
                        <a:pt x="151171" y="122022"/>
                      </a:cubicBezTo>
                      <a:close/>
                      <a:moveTo>
                        <a:pt x="455463" y="30548"/>
                      </a:moveTo>
                      <a:cubicBezTo>
                        <a:pt x="459076" y="30548"/>
                        <a:pt x="462287" y="33389"/>
                        <a:pt x="462287" y="37446"/>
                      </a:cubicBezTo>
                      <a:lnTo>
                        <a:pt x="462287" y="74370"/>
                      </a:lnTo>
                      <a:lnTo>
                        <a:pt x="482359" y="93035"/>
                      </a:lnTo>
                      <a:cubicBezTo>
                        <a:pt x="485571" y="95875"/>
                        <a:pt x="485571" y="100339"/>
                        <a:pt x="483162" y="103179"/>
                      </a:cubicBezTo>
                      <a:cubicBezTo>
                        <a:pt x="481556" y="104396"/>
                        <a:pt x="479950" y="105613"/>
                        <a:pt x="477943" y="105613"/>
                      </a:cubicBezTo>
                      <a:cubicBezTo>
                        <a:pt x="476338" y="105613"/>
                        <a:pt x="474330" y="104802"/>
                        <a:pt x="473126" y="103585"/>
                      </a:cubicBezTo>
                      <a:lnTo>
                        <a:pt x="450646" y="82891"/>
                      </a:lnTo>
                      <a:cubicBezTo>
                        <a:pt x="449040" y="81268"/>
                        <a:pt x="448237" y="79645"/>
                        <a:pt x="448237" y="77210"/>
                      </a:cubicBezTo>
                      <a:lnTo>
                        <a:pt x="448237" y="37446"/>
                      </a:lnTo>
                      <a:cubicBezTo>
                        <a:pt x="448237" y="33389"/>
                        <a:pt x="451449" y="30548"/>
                        <a:pt x="455463" y="30548"/>
                      </a:cubicBezTo>
                      <a:close/>
                      <a:moveTo>
                        <a:pt x="456074" y="14284"/>
                      </a:moveTo>
                      <a:cubicBezTo>
                        <a:pt x="422207" y="14284"/>
                        <a:pt x="394460" y="42036"/>
                        <a:pt x="394460" y="75910"/>
                      </a:cubicBezTo>
                      <a:cubicBezTo>
                        <a:pt x="394460" y="109783"/>
                        <a:pt x="422207" y="137127"/>
                        <a:pt x="456074" y="137127"/>
                      </a:cubicBezTo>
                      <a:cubicBezTo>
                        <a:pt x="489942" y="137127"/>
                        <a:pt x="517280" y="109783"/>
                        <a:pt x="517280" y="75910"/>
                      </a:cubicBezTo>
                      <a:cubicBezTo>
                        <a:pt x="517280" y="42036"/>
                        <a:pt x="489942" y="14284"/>
                        <a:pt x="456074" y="14284"/>
                      </a:cubicBezTo>
                      <a:close/>
                      <a:moveTo>
                        <a:pt x="456074" y="0"/>
                      </a:moveTo>
                      <a:cubicBezTo>
                        <a:pt x="497694" y="0"/>
                        <a:pt x="531562" y="33874"/>
                        <a:pt x="531562" y="75910"/>
                      </a:cubicBezTo>
                      <a:cubicBezTo>
                        <a:pt x="531562" y="115089"/>
                        <a:pt x="501367" y="147738"/>
                        <a:pt x="463011" y="151411"/>
                      </a:cubicBezTo>
                      <a:lnTo>
                        <a:pt x="463011" y="275478"/>
                      </a:lnTo>
                      <a:lnTo>
                        <a:pt x="545435" y="392199"/>
                      </a:lnTo>
                      <a:cubicBezTo>
                        <a:pt x="546659" y="393423"/>
                        <a:pt x="546659" y="394647"/>
                        <a:pt x="546659" y="396280"/>
                      </a:cubicBezTo>
                      <a:lnTo>
                        <a:pt x="546659" y="452600"/>
                      </a:lnTo>
                      <a:cubicBezTo>
                        <a:pt x="546659" y="463211"/>
                        <a:pt x="538090" y="472189"/>
                        <a:pt x="527481" y="472189"/>
                      </a:cubicBezTo>
                      <a:lnTo>
                        <a:pt x="432000" y="472189"/>
                      </a:lnTo>
                      <a:cubicBezTo>
                        <a:pt x="420983" y="472189"/>
                        <a:pt x="412006" y="463211"/>
                        <a:pt x="412006" y="452600"/>
                      </a:cubicBezTo>
                      <a:lnTo>
                        <a:pt x="412006" y="398320"/>
                      </a:lnTo>
                      <a:lnTo>
                        <a:pt x="268376" y="132638"/>
                      </a:lnTo>
                      <a:cubicBezTo>
                        <a:pt x="266744" y="129373"/>
                        <a:pt x="267968" y="124883"/>
                        <a:pt x="271232" y="122843"/>
                      </a:cubicBezTo>
                      <a:cubicBezTo>
                        <a:pt x="274905" y="121210"/>
                        <a:pt x="278985" y="122435"/>
                        <a:pt x="281025" y="125700"/>
                      </a:cubicBezTo>
                      <a:lnTo>
                        <a:pt x="423839" y="388934"/>
                      </a:lnTo>
                      <a:lnTo>
                        <a:pt x="526257" y="388934"/>
                      </a:lnTo>
                      <a:lnTo>
                        <a:pt x="463011" y="300373"/>
                      </a:lnTo>
                      <a:lnTo>
                        <a:pt x="463011" y="357917"/>
                      </a:lnTo>
                      <a:cubicBezTo>
                        <a:pt x="463011" y="361998"/>
                        <a:pt x="459747" y="365263"/>
                        <a:pt x="456074" y="365263"/>
                      </a:cubicBezTo>
                      <a:cubicBezTo>
                        <a:pt x="451994" y="365263"/>
                        <a:pt x="448730" y="361998"/>
                        <a:pt x="448730" y="357917"/>
                      </a:cubicBezTo>
                      <a:lnTo>
                        <a:pt x="448730" y="279967"/>
                      </a:lnTo>
                      <a:lnTo>
                        <a:pt x="345088" y="133454"/>
                      </a:lnTo>
                      <a:cubicBezTo>
                        <a:pt x="343047" y="130189"/>
                        <a:pt x="343863" y="125700"/>
                        <a:pt x="346720" y="123659"/>
                      </a:cubicBezTo>
                      <a:cubicBezTo>
                        <a:pt x="349984" y="121210"/>
                        <a:pt x="354880" y="121618"/>
                        <a:pt x="356921" y="125292"/>
                      </a:cubicBezTo>
                      <a:lnTo>
                        <a:pt x="448730" y="255480"/>
                      </a:lnTo>
                      <a:lnTo>
                        <a:pt x="448730" y="151411"/>
                      </a:lnTo>
                      <a:cubicBezTo>
                        <a:pt x="410374" y="147738"/>
                        <a:pt x="380179" y="115089"/>
                        <a:pt x="380179" y="75910"/>
                      </a:cubicBezTo>
                      <a:cubicBezTo>
                        <a:pt x="380179" y="33874"/>
                        <a:pt x="414046" y="0"/>
                        <a:pt x="456074" y="0"/>
                      </a:cubicBezTo>
                      <a:close/>
                    </a:path>
                  </a:pathLst>
                </a:custGeom>
                <a:solidFill>
                  <a:srgbClr val="E3172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g36305f523af_5_0"/>
                <p:cNvSpPr txBox="1"/>
                <p:nvPr/>
              </p:nvSpPr>
              <p:spPr>
                <a:xfrm>
                  <a:off x="2651425" y="5920350"/>
                  <a:ext cx="1449000" cy="72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rPr b="1" i="0" lang="es-CO" sz="1900" u="none" cap="none" strike="noStrike">
                      <a:solidFill>
                        <a:srgbClr val="FFB71B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47,5 km</a:t>
                  </a:r>
                  <a:endParaRPr b="1" i="0" sz="1900" u="none" cap="none" strike="noStrike">
                    <a:solidFill>
                      <a:srgbClr val="FFB71B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3B3B3B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Regiotram Norte</a:t>
                  </a:r>
                  <a:endParaRPr b="1" i="0" sz="1100" u="none" cap="none" strike="noStrike">
                    <a:solidFill>
                      <a:srgbClr val="3B3B3B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g36305f523af_5_0"/>
                <p:cNvSpPr txBox="1"/>
                <p:nvPr/>
              </p:nvSpPr>
              <p:spPr>
                <a:xfrm>
                  <a:off x="4556425" y="5920350"/>
                  <a:ext cx="1910700" cy="726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rPr b="1" i="0" lang="es-CO" sz="1900" u="none" cap="none" strike="noStrike">
                      <a:solidFill>
                        <a:srgbClr val="FFB71B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rPr>
                    <a:t>39,6 km</a:t>
                  </a:r>
                  <a:endParaRPr b="1" i="0" sz="1900" u="none" cap="none" strike="noStrike">
                    <a:solidFill>
                      <a:srgbClr val="FFB71B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1" i="0" lang="es-CO" sz="1200" u="none" cap="none" strike="noStrike">
                      <a:solidFill>
                        <a:srgbClr val="3B3B3B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Regiotram Occidente</a:t>
                  </a:r>
                  <a:endParaRPr b="1" i="0" sz="1200" u="none" cap="none" strike="noStrike">
                    <a:solidFill>
                      <a:srgbClr val="3B3B3B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41" name="Google Shape;541;g36305f523af_5_0"/>
                <p:cNvGrpSpPr/>
                <p:nvPr/>
              </p:nvGrpSpPr>
              <p:grpSpPr>
                <a:xfrm>
                  <a:off x="9135738" y="6274519"/>
                  <a:ext cx="221271" cy="188780"/>
                  <a:chOff x="5661841" y="3478213"/>
                  <a:chExt cx="176819" cy="150855"/>
                </a:xfrm>
              </p:grpSpPr>
              <p:sp>
                <p:nvSpPr>
                  <p:cNvPr id="542" name="Google Shape;542;g36305f523af_5_0"/>
                  <p:cNvSpPr/>
                  <p:nvPr/>
                </p:nvSpPr>
                <p:spPr>
                  <a:xfrm>
                    <a:off x="5661841" y="3478213"/>
                    <a:ext cx="176819" cy="150855"/>
                  </a:xfrm>
                  <a:custGeom>
                    <a:rect b="b" l="l" r="r" t="t"/>
                    <a:pathLst>
                      <a:path extrusionOk="0" h="4410" w="5169">
                        <a:moveTo>
                          <a:pt x="2216" y="1266"/>
                        </a:moveTo>
                        <a:cubicBezTo>
                          <a:pt x="3049" y="1266"/>
                          <a:pt x="3478" y="2290"/>
                          <a:pt x="2883" y="2886"/>
                        </a:cubicBezTo>
                        <a:cubicBezTo>
                          <a:pt x="2691" y="3077"/>
                          <a:pt x="2455" y="3163"/>
                          <a:pt x="2222" y="3163"/>
                        </a:cubicBezTo>
                        <a:cubicBezTo>
                          <a:pt x="1734" y="3163"/>
                          <a:pt x="1263" y="2784"/>
                          <a:pt x="1263" y="2219"/>
                        </a:cubicBezTo>
                        <a:cubicBezTo>
                          <a:pt x="1263" y="1695"/>
                          <a:pt x="1692" y="1266"/>
                          <a:pt x="2216" y="1266"/>
                        </a:cubicBezTo>
                        <a:close/>
                        <a:moveTo>
                          <a:pt x="2226" y="1"/>
                        </a:moveTo>
                        <a:cubicBezTo>
                          <a:pt x="1093" y="1"/>
                          <a:pt x="1" y="881"/>
                          <a:pt x="1" y="2219"/>
                        </a:cubicBezTo>
                        <a:cubicBezTo>
                          <a:pt x="1" y="3433"/>
                          <a:pt x="1001" y="4410"/>
                          <a:pt x="2216" y="4410"/>
                        </a:cubicBezTo>
                        <a:cubicBezTo>
                          <a:pt x="4169" y="4410"/>
                          <a:pt x="5169" y="2028"/>
                          <a:pt x="3764" y="647"/>
                        </a:cubicBezTo>
                        <a:cubicBezTo>
                          <a:pt x="3318" y="201"/>
                          <a:pt x="2767" y="1"/>
                          <a:pt x="2226" y="1"/>
                        </a:cubicBezTo>
                        <a:close/>
                      </a:path>
                    </a:pathLst>
                  </a:custGeom>
                  <a:solidFill>
                    <a:srgbClr val="E3172E"/>
                  </a:solidFill>
                  <a:ln>
                    <a:noFill/>
                  </a:ln>
                </p:spPr>
                <p:txBody>
                  <a:bodyPr anchorCtr="0" anchor="ctr" bIns="114400" lIns="114400" spcFirstLastPara="1" rIns="114400" wrap="square" tIns="1144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752"/>
                      <a:buFont typeface="Arial"/>
                      <a:buNone/>
                    </a:pPr>
                    <a:r>
                      <a:t/>
                    </a:r>
                    <a:endParaRPr b="0" i="0" sz="1751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g36305f523af_5_0"/>
                  <p:cNvSpPr/>
                  <p:nvPr/>
                </p:nvSpPr>
                <p:spPr>
                  <a:xfrm>
                    <a:off x="5722970" y="3542694"/>
                    <a:ext cx="25279" cy="21756"/>
                  </a:xfrm>
                  <a:custGeom>
                    <a:rect b="b" l="l" r="r" t="t"/>
                    <a:pathLst>
                      <a:path extrusionOk="0" h="636" w="739">
                        <a:moveTo>
                          <a:pt x="429" y="1"/>
                        </a:moveTo>
                        <a:cubicBezTo>
                          <a:pt x="143" y="1"/>
                          <a:pt x="0" y="358"/>
                          <a:pt x="191" y="548"/>
                        </a:cubicBezTo>
                        <a:cubicBezTo>
                          <a:pt x="259" y="609"/>
                          <a:pt x="339" y="636"/>
                          <a:pt x="417" y="636"/>
                        </a:cubicBezTo>
                        <a:cubicBezTo>
                          <a:pt x="583" y="636"/>
                          <a:pt x="738" y="513"/>
                          <a:pt x="738" y="334"/>
                        </a:cubicBezTo>
                        <a:cubicBezTo>
                          <a:pt x="738" y="143"/>
                          <a:pt x="595" y="1"/>
                          <a:pt x="429" y="1"/>
                        </a:cubicBezTo>
                        <a:close/>
                      </a:path>
                    </a:pathLst>
                  </a:custGeom>
                  <a:solidFill>
                    <a:srgbClr val="E3172E"/>
                  </a:solidFill>
                  <a:ln>
                    <a:noFill/>
                  </a:ln>
                </p:spPr>
                <p:txBody>
                  <a:bodyPr anchorCtr="0" anchor="ctr" bIns="114400" lIns="114400" spcFirstLastPara="1" rIns="114400" wrap="square" tIns="1144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752"/>
                      <a:buFont typeface="Arial"/>
                      <a:buNone/>
                    </a:pPr>
                    <a:r>
                      <a:t/>
                    </a:r>
                    <a:endParaRPr b="0" i="0" sz="1751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544" name="Google Shape;544;g36305f523af_5_0"/>
            <p:cNvGrpSpPr/>
            <p:nvPr/>
          </p:nvGrpSpPr>
          <p:grpSpPr>
            <a:xfrm>
              <a:off x="6520520" y="6050327"/>
              <a:ext cx="354698" cy="302630"/>
              <a:chOff x="5699827" y="3478213"/>
              <a:chExt cx="176819" cy="150855"/>
            </a:xfrm>
          </p:grpSpPr>
          <p:sp>
            <p:nvSpPr>
              <p:cNvPr id="545" name="Google Shape;545;g36305f523af_5_0"/>
              <p:cNvSpPr/>
              <p:nvPr/>
            </p:nvSpPr>
            <p:spPr>
              <a:xfrm>
                <a:off x="5699827" y="3478213"/>
                <a:ext cx="176819" cy="150855"/>
              </a:xfrm>
              <a:custGeom>
                <a:rect b="b" l="l" r="r" t="t"/>
                <a:pathLst>
                  <a:path extrusionOk="0" h="4410" w="5169">
                    <a:moveTo>
                      <a:pt x="2216" y="1266"/>
                    </a:moveTo>
                    <a:cubicBezTo>
                      <a:pt x="3049" y="1266"/>
                      <a:pt x="3478" y="2290"/>
                      <a:pt x="2883" y="2886"/>
                    </a:cubicBezTo>
                    <a:cubicBezTo>
                      <a:pt x="2691" y="3077"/>
                      <a:pt x="2455" y="3163"/>
                      <a:pt x="2222" y="3163"/>
                    </a:cubicBezTo>
                    <a:cubicBezTo>
                      <a:pt x="1734" y="3163"/>
                      <a:pt x="1263" y="2784"/>
                      <a:pt x="1263" y="2219"/>
                    </a:cubicBezTo>
                    <a:cubicBezTo>
                      <a:pt x="1263" y="1695"/>
                      <a:pt x="1692" y="1266"/>
                      <a:pt x="2216" y="1266"/>
                    </a:cubicBezTo>
                    <a:close/>
                    <a:moveTo>
                      <a:pt x="2226" y="1"/>
                    </a:moveTo>
                    <a:cubicBezTo>
                      <a:pt x="1093" y="1"/>
                      <a:pt x="1" y="881"/>
                      <a:pt x="1" y="2219"/>
                    </a:cubicBezTo>
                    <a:cubicBezTo>
                      <a:pt x="1" y="3433"/>
                      <a:pt x="1001" y="4410"/>
                      <a:pt x="2216" y="4410"/>
                    </a:cubicBezTo>
                    <a:cubicBezTo>
                      <a:pt x="4169" y="4410"/>
                      <a:pt x="5169" y="2028"/>
                      <a:pt x="3764" y="647"/>
                    </a:cubicBezTo>
                    <a:cubicBezTo>
                      <a:pt x="3318" y="201"/>
                      <a:pt x="2767" y="1"/>
                      <a:pt x="2226" y="1"/>
                    </a:cubicBezTo>
                    <a:close/>
                  </a:path>
                </a:pathLst>
              </a:custGeom>
              <a:solidFill>
                <a:srgbClr val="E3172E"/>
              </a:solidFill>
              <a:ln>
                <a:noFill/>
              </a:ln>
            </p:spPr>
            <p:txBody>
              <a:bodyPr anchorCtr="0" anchor="ctr" bIns="183375" lIns="183375" spcFirstLastPara="1" rIns="183375" wrap="square" tIns="1833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8"/>
                  <a:buFont typeface="Arial"/>
                  <a:buNone/>
                </a:pPr>
                <a:r>
                  <a:t/>
                </a:r>
                <a:endParaRPr b="0" i="0" sz="280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g36305f523af_5_0"/>
              <p:cNvSpPr/>
              <p:nvPr/>
            </p:nvSpPr>
            <p:spPr>
              <a:xfrm>
                <a:off x="5760956" y="3542694"/>
                <a:ext cx="25279" cy="21756"/>
              </a:xfrm>
              <a:custGeom>
                <a:rect b="b" l="l" r="r" t="t"/>
                <a:pathLst>
                  <a:path extrusionOk="0" h="636" w="739">
                    <a:moveTo>
                      <a:pt x="429" y="1"/>
                    </a:moveTo>
                    <a:cubicBezTo>
                      <a:pt x="143" y="1"/>
                      <a:pt x="0" y="358"/>
                      <a:pt x="191" y="548"/>
                    </a:cubicBezTo>
                    <a:cubicBezTo>
                      <a:pt x="259" y="609"/>
                      <a:pt x="339" y="636"/>
                      <a:pt x="417" y="636"/>
                    </a:cubicBezTo>
                    <a:cubicBezTo>
                      <a:pt x="583" y="636"/>
                      <a:pt x="738" y="513"/>
                      <a:pt x="738" y="334"/>
                    </a:cubicBezTo>
                    <a:cubicBezTo>
                      <a:pt x="738" y="143"/>
                      <a:pt x="595" y="1"/>
                      <a:pt x="429" y="1"/>
                    </a:cubicBezTo>
                    <a:close/>
                  </a:path>
                </a:pathLst>
              </a:custGeom>
              <a:solidFill>
                <a:srgbClr val="E3172E"/>
              </a:solidFill>
              <a:ln>
                <a:noFill/>
              </a:ln>
            </p:spPr>
            <p:txBody>
              <a:bodyPr anchorCtr="0" anchor="ctr" bIns="183375" lIns="183375" spcFirstLastPara="1" rIns="183375" wrap="square" tIns="1833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8"/>
                  <a:buFont typeface="Arial"/>
                  <a:buNone/>
                </a:pPr>
                <a:r>
                  <a:t/>
                </a:r>
                <a:endParaRPr b="0" i="0" sz="280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7" name="Google Shape;547;g36305f523af_5_0"/>
            <p:cNvSpPr txBox="1"/>
            <p:nvPr/>
          </p:nvSpPr>
          <p:spPr>
            <a:xfrm>
              <a:off x="6700975" y="5920350"/>
              <a:ext cx="833100" cy="72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s-CO" sz="1900" u="none" cap="none" strike="noStrike">
                  <a:solidFill>
                    <a:srgbClr val="FFB71B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</a:t>
              </a:r>
              <a:endParaRPr b="1" i="0" sz="19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CO" sz="1200" u="none" cap="none" strike="noStrike">
                  <a:solidFill>
                    <a:srgbClr val="3B3B3B"/>
                  </a:solidFill>
                  <a:latin typeface="Arial"/>
                  <a:ea typeface="Arial"/>
                  <a:cs typeface="Arial"/>
                  <a:sym typeface="Arial"/>
                </a:rPr>
                <a:t>CIM</a:t>
              </a:r>
              <a:endParaRPr b="1" i="0" sz="1200" u="none" cap="none" strike="noStrik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63006cc759_1_51"/>
          <p:cNvSpPr/>
          <p:nvPr/>
        </p:nvSpPr>
        <p:spPr>
          <a:xfrm rot="10800000">
            <a:off x="571025" y="1243875"/>
            <a:ext cx="11004900" cy="5111400"/>
          </a:xfrm>
          <a:prstGeom prst="round2SameRect">
            <a:avLst>
              <a:gd fmla="val 6676" name="adj1"/>
              <a:gd fmla="val 0" name="adj2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363006cc759_1_51"/>
          <p:cNvSpPr/>
          <p:nvPr/>
        </p:nvSpPr>
        <p:spPr>
          <a:xfrm>
            <a:off x="571042" y="1029225"/>
            <a:ext cx="11004900" cy="400200"/>
          </a:xfrm>
          <a:prstGeom prst="roundRect">
            <a:avLst>
              <a:gd fmla="val 0" name="adj"/>
            </a:avLst>
          </a:prstGeom>
          <a:solidFill>
            <a:srgbClr val="FFB71B"/>
          </a:solidFill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363006cc759_1_51"/>
          <p:cNvSpPr txBox="1"/>
          <p:nvPr/>
        </p:nvSpPr>
        <p:spPr>
          <a:xfrm>
            <a:off x="574187" y="1029225"/>
            <a:ext cx="557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de Recaudo Actual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363006cc759_1_51"/>
          <p:cNvSpPr txBox="1"/>
          <p:nvPr/>
        </p:nvSpPr>
        <p:spPr>
          <a:xfrm>
            <a:off x="571043" y="1581825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Arquitectura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363006cc759_1_51"/>
          <p:cNvSpPr txBox="1"/>
          <p:nvPr/>
        </p:nvSpPr>
        <p:spPr>
          <a:xfrm>
            <a:off x="1600704" y="2227138"/>
            <a:ext cx="3886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Cerrada y propietaria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363006cc759_1_51"/>
          <p:cNvSpPr txBox="1"/>
          <p:nvPr/>
        </p:nvSpPr>
        <p:spPr>
          <a:xfrm>
            <a:off x="6855850" y="22271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Abierta, modular e interoperable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363006cc759_1_51"/>
          <p:cNvSpPr txBox="1"/>
          <p:nvPr/>
        </p:nvSpPr>
        <p:spPr>
          <a:xfrm>
            <a:off x="1600702" y="3506150"/>
            <a:ext cx="388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Centralizada en un único operador.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Baja autonomía del ente gestor para la gestión de integración de nuevos actores.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363006cc759_1_51"/>
          <p:cNvSpPr txBox="1"/>
          <p:nvPr/>
        </p:nvSpPr>
        <p:spPr>
          <a:xfrm>
            <a:off x="6779650" y="3258350"/>
            <a:ext cx="4547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Coordinada entre la autoridad y los entes gestores.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Autonomía sobre la gestión de medios de pago e integración con servicios de movilidad.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Autonomía para la vinculación de nuevos actores, actualización de la parametrización política tarifaria.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Autonomía y propiedad de los datos.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363006cc759_1_51"/>
          <p:cNvSpPr txBox="1"/>
          <p:nvPr/>
        </p:nvSpPr>
        <p:spPr>
          <a:xfrm>
            <a:off x="571043" y="2857175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Gobernanza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363006cc759_1_51"/>
          <p:cNvSpPr txBox="1"/>
          <p:nvPr/>
        </p:nvSpPr>
        <p:spPr>
          <a:xfrm>
            <a:off x="571043" y="4741013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Medios de pago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363006cc759_1_51"/>
          <p:cNvSpPr txBox="1"/>
          <p:nvPr/>
        </p:nvSpPr>
        <p:spPr>
          <a:xfrm>
            <a:off x="1600700" y="5161200"/>
            <a:ext cx="38862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Limitados, controlados por un único operador.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Limitado en las tecnologías de pago.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Limitado en la integración de diferentes  modos de transporte y esquemas tarifarios.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363006cc759_1_51"/>
          <p:cNvSpPr txBox="1"/>
          <p:nvPr/>
        </p:nvSpPr>
        <p:spPr>
          <a:xfrm>
            <a:off x="6855850" y="5461350"/>
            <a:ext cx="447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●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Múltiples: tarjetas sin contacto ISO 14443 A, QR, EMV, billeteras, NFC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g363006cc759_1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850" y="3547200"/>
            <a:ext cx="786650" cy="7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363006cc759_1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851" y="5479750"/>
            <a:ext cx="791525" cy="5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363006cc759_1_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2823" y="3533250"/>
            <a:ext cx="765250" cy="7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363006cc759_1_51"/>
          <p:cNvSpPr txBox="1"/>
          <p:nvPr>
            <p:ph idx="4294967295" type="title"/>
          </p:nvPr>
        </p:nvSpPr>
        <p:spPr>
          <a:xfrm>
            <a:off x="564675" y="419600"/>
            <a:ext cx="110049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Transición modelo actual al Sistema Interoperable de Recaudo</a:t>
            </a:r>
            <a:endParaRPr b="0" sz="2400">
              <a:solidFill>
                <a:srgbClr val="434343"/>
              </a:solidFill>
            </a:endParaRPr>
          </a:p>
        </p:txBody>
      </p:sp>
      <p:pic>
        <p:nvPicPr>
          <p:cNvPr id="569" name="Google Shape;569;g363006cc759_1_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2125" y="2130013"/>
            <a:ext cx="778100" cy="5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363006cc759_1_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51363" y="2125025"/>
            <a:ext cx="791525" cy="5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363006cc759_1_51"/>
          <p:cNvSpPr txBox="1"/>
          <p:nvPr/>
        </p:nvSpPr>
        <p:spPr>
          <a:xfrm>
            <a:off x="6174263" y="1029225"/>
            <a:ext cx="5398500" cy="400200"/>
          </a:xfrm>
          <a:prstGeom prst="rect">
            <a:avLst/>
          </a:prstGeom>
          <a:solidFill>
            <a:srgbClr val="E3172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Sistema de Recaudo Interoperable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g363006cc759_1_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2829" y="5330242"/>
            <a:ext cx="758325" cy="847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3" name="Google Shape;573;g363006cc759_1_51"/>
          <p:cNvCxnSpPr/>
          <p:nvPr/>
        </p:nvCxnSpPr>
        <p:spPr>
          <a:xfrm rot="10800000">
            <a:off x="6096000" y="1010625"/>
            <a:ext cx="0" cy="43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4" name="Google Shape;574;g363006cc759_1_51"/>
          <p:cNvSpPr/>
          <p:nvPr/>
        </p:nvSpPr>
        <p:spPr>
          <a:xfrm rot="5400000">
            <a:off x="5956700" y="989325"/>
            <a:ext cx="656400" cy="456300"/>
          </a:xfrm>
          <a:prstGeom prst="triangle">
            <a:avLst>
              <a:gd fmla="val 50000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63006cc759_1_105"/>
          <p:cNvSpPr/>
          <p:nvPr/>
        </p:nvSpPr>
        <p:spPr>
          <a:xfrm rot="10800000">
            <a:off x="571025" y="1243875"/>
            <a:ext cx="11004900" cy="5111400"/>
          </a:xfrm>
          <a:prstGeom prst="round2SameRect">
            <a:avLst>
              <a:gd fmla="val 6676" name="adj1"/>
              <a:gd fmla="val 0" name="adj2"/>
            </a:avLst>
          </a:prstGeom>
          <a:noFill/>
          <a:ln cap="flat" cmpd="sng" w="9525">
            <a:solidFill>
              <a:srgbClr val="E317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363006cc759_1_105"/>
          <p:cNvSpPr/>
          <p:nvPr/>
        </p:nvSpPr>
        <p:spPr>
          <a:xfrm>
            <a:off x="571042" y="1029225"/>
            <a:ext cx="11004900" cy="400200"/>
          </a:xfrm>
          <a:prstGeom prst="roundRect">
            <a:avLst>
              <a:gd fmla="val 0" name="adj"/>
            </a:avLst>
          </a:prstGeom>
          <a:solidFill>
            <a:srgbClr val="FFB71B"/>
          </a:solidFill>
          <a:ln cap="flat" cmpd="sng" w="9525">
            <a:solidFill>
              <a:srgbClr val="FFB7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363006cc759_1_105"/>
          <p:cNvSpPr txBox="1"/>
          <p:nvPr/>
        </p:nvSpPr>
        <p:spPr>
          <a:xfrm>
            <a:off x="574187" y="1029225"/>
            <a:ext cx="557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 de Recaudo Actual</a:t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363006cc759_1_105"/>
          <p:cNvSpPr txBox="1"/>
          <p:nvPr/>
        </p:nvSpPr>
        <p:spPr>
          <a:xfrm>
            <a:off x="571043" y="1505625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Integración del medio de pago con modos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363006cc759_1_105"/>
          <p:cNvSpPr txBox="1"/>
          <p:nvPr/>
        </p:nvSpPr>
        <p:spPr>
          <a:xfrm>
            <a:off x="1600704" y="2035588"/>
            <a:ext cx="388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Solo SITP en sus componentes troncales, zonales y cables.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63006cc759_1_105"/>
          <p:cNvSpPr txBox="1"/>
          <p:nvPr/>
        </p:nvSpPr>
        <p:spPr>
          <a:xfrm>
            <a:off x="6855850" y="2026025"/>
            <a:ext cx="434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Integración con sistema Metro, sistemas de transporte regional, servicios de movilidad.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63006cc759_1_105"/>
          <p:cNvSpPr txBox="1"/>
          <p:nvPr/>
        </p:nvSpPr>
        <p:spPr>
          <a:xfrm>
            <a:off x="1600702" y="3387150"/>
            <a:ext cx="3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habilitada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63006cc759_1_105"/>
          <p:cNvSpPr txBox="1"/>
          <p:nvPr/>
        </p:nvSpPr>
        <p:spPr>
          <a:xfrm>
            <a:off x="6779650" y="3258350"/>
            <a:ext cx="454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Basada en estándar común. Mecanismos flexibles de integración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363006cc759_1_105"/>
          <p:cNvSpPr txBox="1"/>
          <p:nvPr/>
        </p:nvSpPr>
        <p:spPr>
          <a:xfrm>
            <a:off x="571043" y="2780975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Interoperabilidad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63006cc759_1_105"/>
          <p:cNvSpPr txBox="1"/>
          <p:nvPr/>
        </p:nvSpPr>
        <p:spPr>
          <a:xfrm>
            <a:off x="571043" y="3902738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Propiedad tecnológica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363006cc759_1_105"/>
          <p:cNvSpPr txBox="1"/>
          <p:nvPr/>
        </p:nvSpPr>
        <p:spPr>
          <a:xfrm>
            <a:off x="1600700" y="4473000"/>
            <a:ext cx="388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Propietaria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363006cc759_1_105"/>
          <p:cNvSpPr txBox="1"/>
          <p:nvPr/>
        </p:nvSpPr>
        <p:spPr>
          <a:xfrm>
            <a:off x="6855850" y="4509513"/>
            <a:ext cx="44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Pública o con derechos garantizados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363006cc759_1_105"/>
          <p:cNvSpPr txBox="1"/>
          <p:nvPr>
            <p:ph idx="4294967295" type="title"/>
          </p:nvPr>
        </p:nvSpPr>
        <p:spPr>
          <a:xfrm>
            <a:off x="564675" y="419600"/>
            <a:ext cx="110049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s-CO" sz="2400">
                <a:solidFill>
                  <a:srgbClr val="434343"/>
                </a:solidFill>
              </a:rPr>
              <a:t>Transición modelo actual al Sistema Interoperable de Recaudo</a:t>
            </a:r>
            <a:endParaRPr b="0" sz="2400">
              <a:solidFill>
                <a:srgbClr val="434343"/>
              </a:solidFill>
            </a:endParaRPr>
          </a:p>
        </p:txBody>
      </p:sp>
      <p:sp>
        <p:nvSpPr>
          <p:cNvPr id="593" name="Google Shape;593;g363006cc759_1_105"/>
          <p:cNvSpPr txBox="1"/>
          <p:nvPr/>
        </p:nvSpPr>
        <p:spPr>
          <a:xfrm>
            <a:off x="6174263" y="1029225"/>
            <a:ext cx="5398500" cy="400200"/>
          </a:xfrm>
          <a:prstGeom prst="rect">
            <a:avLst/>
          </a:prstGeom>
          <a:solidFill>
            <a:srgbClr val="E3172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Sistema de Recaudo Interoperable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4" name="Google Shape;594;g363006cc759_1_105"/>
          <p:cNvCxnSpPr/>
          <p:nvPr/>
        </p:nvCxnSpPr>
        <p:spPr>
          <a:xfrm rot="10800000">
            <a:off x="6096000" y="1010625"/>
            <a:ext cx="0" cy="43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5" name="Google Shape;595;g363006cc759_1_105"/>
          <p:cNvSpPr txBox="1"/>
          <p:nvPr/>
        </p:nvSpPr>
        <p:spPr>
          <a:xfrm>
            <a:off x="571043" y="5040063"/>
            <a:ext cx="11004900" cy="400200"/>
          </a:xfrm>
          <a:prstGeom prst="rect">
            <a:avLst/>
          </a:prstGeom>
          <a:solidFill>
            <a:srgbClr val="FFB71B">
              <a:alpha val="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Escalabilidad e innovación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363006cc759_1_105"/>
          <p:cNvSpPr txBox="1"/>
          <p:nvPr/>
        </p:nvSpPr>
        <p:spPr>
          <a:xfrm>
            <a:off x="1600700" y="5617400"/>
            <a:ext cx="388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Limitada. Baja capacidad de integración con nuevos modos o actores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g363006cc759_1_105"/>
          <p:cNvSpPr txBox="1"/>
          <p:nvPr/>
        </p:nvSpPr>
        <p:spPr>
          <a:xfrm>
            <a:off x="6855850" y="5617400"/>
            <a:ext cx="447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/>
              <a:buChar char="●"/>
            </a:pPr>
            <a:r>
              <a:rPr b="0" i="0" lang="es-CO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Alta, con participación de múltiples actores y proveedores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g363006cc759_1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700" y="2041350"/>
            <a:ext cx="615351" cy="5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363006cc759_1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3226" y="2065021"/>
            <a:ext cx="589982" cy="59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363006cc759_1_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7450" y="3322350"/>
            <a:ext cx="522125" cy="52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363006cc759_1_105"/>
          <p:cNvPicPr preferRelativeResize="0"/>
          <p:nvPr/>
        </p:nvPicPr>
        <p:blipFill rotWithShape="1">
          <a:blip r:embed="rId6">
            <a:alphaModFix/>
          </a:blip>
          <a:srcRect b="0" l="37308" r="0" t="0"/>
          <a:stretch/>
        </p:blipFill>
        <p:spPr>
          <a:xfrm>
            <a:off x="802425" y="4525174"/>
            <a:ext cx="615349" cy="32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363006cc759_1_1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9401" y="5638090"/>
            <a:ext cx="456300" cy="54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363006cc759_1_1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12075" y="5535477"/>
            <a:ext cx="522125" cy="58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363006cc759_1_10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0025" y="3304300"/>
            <a:ext cx="522125" cy="522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363006cc759_1_10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63000" y="4442850"/>
            <a:ext cx="456300" cy="466263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363006cc759_1_105"/>
          <p:cNvSpPr/>
          <p:nvPr/>
        </p:nvSpPr>
        <p:spPr>
          <a:xfrm rot="5400000">
            <a:off x="5956700" y="989325"/>
            <a:ext cx="656400" cy="456300"/>
          </a:xfrm>
          <a:prstGeom prst="triangle">
            <a:avLst>
              <a:gd fmla="val 50000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6979acf3c2_0_5"/>
          <p:cNvSpPr/>
          <p:nvPr/>
        </p:nvSpPr>
        <p:spPr>
          <a:xfrm>
            <a:off x="540150" y="2129875"/>
            <a:ext cx="3474900" cy="371400"/>
          </a:xfrm>
          <a:prstGeom prst="roundRect">
            <a:avLst>
              <a:gd fmla="val 16667" name="adj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36979acf3c2_0_5"/>
          <p:cNvSpPr/>
          <p:nvPr/>
        </p:nvSpPr>
        <p:spPr>
          <a:xfrm>
            <a:off x="8062225" y="2473275"/>
            <a:ext cx="3474900" cy="371400"/>
          </a:xfrm>
          <a:prstGeom prst="roundRect">
            <a:avLst>
              <a:gd fmla="val 16667" name="adj"/>
            </a:avLst>
          </a:prstGeom>
          <a:solidFill>
            <a:srgbClr val="E317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g36979acf3c2_0_5"/>
          <p:cNvSpPr txBox="1"/>
          <p:nvPr/>
        </p:nvSpPr>
        <p:spPr>
          <a:xfrm>
            <a:off x="463800" y="320950"/>
            <a:ext cx="931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CO" sz="2400" u="none" cap="none" strike="noStrike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rPr>
              <a:t>¿Qué es el Sistema Interoperable de Recaudo?</a:t>
            </a:r>
            <a:endParaRPr b="0" i="0" sz="24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14" name="Google Shape;614;g36979acf3c2_0_5"/>
          <p:cNvSpPr txBox="1"/>
          <p:nvPr/>
        </p:nvSpPr>
        <p:spPr>
          <a:xfrm>
            <a:off x="540000" y="2501275"/>
            <a:ext cx="3474900" cy="38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Infraestructura digital con reglas de integración, de negocio y de gobierno. Se articula con la visión estratégica de la ciudad que permiten:</a:t>
            </a:r>
            <a:endParaRPr b="1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8276" lvl="0" marL="179999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Integración de medios de pago homologados y de recaudo, a través de múltiples actores dentro del ecosistema</a:t>
            </a: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8276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Múltiples proveedores, ya que es basado en estándares abiertos.</a:t>
            </a:r>
            <a:b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8276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Interoperabilidad del medio de pago y tarifaria entre diferentes medios de transporte público distrital y regional y servicios conexos de movilidad.</a:t>
            </a:r>
            <a:endParaRPr b="0" i="0" sz="1300" u="none" cap="none" strike="noStrike">
              <a:solidFill>
                <a:srgbClr val="434343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15" name="Google Shape;615;g36979acf3c2_0_5"/>
          <p:cNvSpPr txBox="1"/>
          <p:nvPr/>
        </p:nvSpPr>
        <p:spPr>
          <a:xfrm>
            <a:off x="7933575" y="2844675"/>
            <a:ext cx="3944700" cy="35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la actualización de la actual tarjeta tullave.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la operación logística del recaudo en efectivo.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genera automáticamente la integración tarifaria de los modos que se integren en el SIR.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el suministro de dispositivos de validación y de acceso.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el suministro de la red de recarga.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la emisión de medios de pago.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la definición de política tarifaria o de distribución de ingresos.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un software o proveedor específico.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un sistema centralizado exclusivo.</a:t>
            </a:r>
            <a:endParaRPr b="0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1" lvl="0" marL="17999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Arial"/>
              <a:buChar char="•"/>
            </a:pPr>
            <a:r>
              <a:rPr b="0" i="0" lang="es-CO" sz="13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No es una inversión aislada en tecnología.</a:t>
            </a:r>
            <a:endParaRPr b="1" i="0" sz="13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36979acf3c2_0_5"/>
          <p:cNvSpPr/>
          <p:nvPr/>
        </p:nvSpPr>
        <p:spPr>
          <a:xfrm rot="10800000">
            <a:off x="10429300" y="1075"/>
            <a:ext cx="1449000" cy="2052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FFB7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g36979acf3c2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9387" y="813500"/>
            <a:ext cx="1088826" cy="91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g36979acf3c2_0_5"/>
          <p:cNvCxnSpPr/>
          <p:nvPr/>
        </p:nvCxnSpPr>
        <p:spPr>
          <a:xfrm>
            <a:off x="7067475" y="2126175"/>
            <a:ext cx="2721900" cy="270900"/>
          </a:xfrm>
          <a:prstGeom prst="bentConnector3">
            <a:avLst>
              <a:gd fmla="val 100702" name="adj1"/>
            </a:avLst>
          </a:prstGeom>
          <a:noFill/>
          <a:ln cap="flat" cmpd="sng" w="19050">
            <a:solidFill>
              <a:srgbClr val="FFB71B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619" name="Google Shape;619;g36979acf3c2_0_5"/>
          <p:cNvCxnSpPr/>
          <p:nvPr/>
        </p:nvCxnSpPr>
        <p:spPr>
          <a:xfrm flipH="1" rot="10800000">
            <a:off x="2248875" y="1809775"/>
            <a:ext cx="2380200" cy="243900"/>
          </a:xfrm>
          <a:prstGeom prst="bentConnector3">
            <a:avLst>
              <a:gd fmla="val 359" name="adj1"/>
            </a:avLst>
          </a:prstGeom>
          <a:noFill/>
          <a:ln cap="flat" cmpd="sng" w="19050">
            <a:solidFill>
              <a:srgbClr val="FFB71B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620" name="Google Shape;620;g36979acf3c2_0_5" title="ChatGPT Image 18 jun 2025, 09_17_45 a.m..png"/>
          <p:cNvPicPr preferRelativeResize="0"/>
          <p:nvPr/>
        </p:nvPicPr>
        <p:blipFill rotWithShape="1">
          <a:blip r:embed="rId4">
            <a:alphaModFix/>
          </a:blip>
          <a:srcRect b="0" l="5289" r="4439" t="24766"/>
          <a:stretch/>
        </p:blipFill>
        <p:spPr>
          <a:xfrm>
            <a:off x="4244982" y="1193510"/>
            <a:ext cx="3702036" cy="566449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36979acf3c2_0_5"/>
          <p:cNvSpPr txBox="1"/>
          <p:nvPr/>
        </p:nvSpPr>
        <p:spPr>
          <a:xfrm>
            <a:off x="540150" y="2091525"/>
            <a:ext cx="347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CO" sz="2000" u="none" cap="none" strike="noStrike">
                <a:solidFill>
                  <a:srgbClr val="E3172E"/>
                </a:solidFill>
                <a:latin typeface="Arial Black"/>
                <a:ea typeface="Arial Black"/>
                <a:cs typeface="Arial Black"/>
                <a:sym typeface="Arial Black"/>
              </a:rPr>
              <a:t>Qué es el SIR?</a:t>
            </a:r>
            <a:endParaRPr b="0" i="0" sz="1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22" name="Google Shape;622;g36979acf3c2_0_5"/>
          <p:cNvSpPr txBox="1"/>
          <p:nvPr/>
        </p:nvSpPr>
        <p:spPr>
          <a:xfrm>
            <a:off x="8289375" y="23970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CO" sz="2000" u="none" cap="none" strike="noStrike">
                <a:solidFill>
                  <a:srgbClr val="FFB71B"/>
                </a:solidFill>
                <a:latin typeface="Arial Black"/>
                <a:ea typeface="Arial Black"/>
                <a:cs typeface="Arial Black"/>
                <a:sym typeface="Arial Black"/>
              </a:rPr>
              <a:t>Qué no es el SIR?</a:t>
            </a:r>
            <a:endParaRPr b="0" i="0" sz="1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